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5"/>
  </p:notesMasterIdLst>
  <p:handoutMasterIdLst>
    <p:handoutMasterId r:id="rId76"/>
  </p:handoutMasterIdLst>
  <p:sldIdLst>
    <p:sldId id="509" r:id="rId2"/>
    <p:sldId id="508" r:id="rId3"/>
    <p:sldId id="322" r:id="rId4"/>
    <p:sldId id="323" r:id="rId5"/>
    <p:sldId id="495" r:id="rId6"/>
    <p:sldId id="445" r:id="rId7"/>
    <p:sldId id="446" r:id="rId8"/>
    <p:sldId id="256" r:id="rId9"/>
    <p:sldId id="496" r:id="rId10"/>
    <p:sldId id="321" r:id="rId11"/>
    <p:sldId id="448" r:id="rId12"/>
    <p:sldId id="449" r:id="rId13"/>
    <p:sldId id="450" r:id="rId14"/>
    <p:sldId id="451" r:id="rId15"/>
    <p:sldId id="452" r:id="rId16"/>
    <p:sldId id="453" r:id="rId17"/>
    <p:sldId id="454" r:id="rId18"/>
    <p:sldId id="457" r:id="rId19"/>
    <p:sldId id="456" r:id="rId20"/>
    <p:sldId id="328" r:id="rId21"/>
    <p:sldId id="329" r:id="rId22"/>
    <p:sldId id="330" r:id="rId23"/>
    <p:sldId id="473" r:id="rId24"/>
    <p:sldId id="488" r:id="rId25"/>
    <p:sldId id="333" r:id="rId26"/>
    <p:sldId id="443" r:id="rId27"/>
    <p:sldId id="474" r:id="rId28"/>
    <p:sldId id="415" r:id="rId29"/>
    <p:sldId id="489" r:id="rId30"/>
    <p:sldId id="476" r:id="rId31"/>
    <p:sldId id="490" r:id="rId32"/>
    <p:sldId id="491" r:id="rId33"/>
    <p:sldId id="492" r:id="rId34"/>
    <p:sldId id="493" r:id="rId35"/>
    <p:sldId id="460" r:id="rId36"/>
    <p:sldId id="458" r:id="rId37"/>
    <p:sldId id="461" r:id="rId38"/>
    <p:sldId id="463" r:id="rId39"/>
    <p:sldId id="471" r:id="rId40"/>
    <p:sldId id="494" r:id="rId41"/>
    <p:sldId id="472" r:id="rId42"/>
    <p:sldId id="466" r:id="rId43"/>
    <p:sldId id="486" r:id="rId44"/>
    <p:sldId id="444" r:id="rId45"/>
    <p:sldId id="442" r:id="rId46"/>
    <p:sldId id="487" r:id="rId47"/>
    <p:sldId id="481" r:id="rId48"/>
    <p:sldId id="497" r:id="rId49"/>
    <p:sldId id="498" r:id="rId50"/>
    <p:sldId id="499" r:id="rId51"/>
    <p:sldId id="468" r:id="rId52"/>
    <p:sldId id="467" r:id="rId53"/>
    <p:sldId id="500" r:id="rId54"/>
    <p:sldId id="501" r:id="rId55"/>
    <p:sldId id="485" r:id="rId56"/>
    <p:sldId id="502" r:id="rId57"/>
    <p:sldId id="349" r:id="rId58"/>
    <p:sldId id="482" r:id="rId59"/>
    <p:sldId id="464" r:id="rId60"/>
    <p:sldId id="503" r:id="rId61"/>
    <p:sldId id="504" r:id="rId62"/>
    <p:sldId id="505" r:id="rId63"/>
    <p:sldId id="423" r:id="rId64"/>
    <p:sldId id="426" r:id="rId65"/>
    <p:sldId id="506" r:id="rId66"/>
    <p:sldId id="477" r:id="rId67"/>
    <p:sldId id="478" r:id="rId68"/>
    <p:sldId id="479" r:id="rId69"/>
    <p:sldId id="421" r:id="rId70"/>
    <p:sldId id="483" r:id="rId71"/>
    <p:sldId id="484" r:id="rId72"/>
    <p:sldId id="507" r:id="rId73"/>
    <p:sldId id="283" r:id="rId74"/>
  </p:sldIdLst>
  <p:sldSz cx="24387175" cy="13716000"/>
  <p:notesSz cx="6858000" cy="9144000"/>
  <p:defaultTextStyle>
    <a:defPPr>
      <a:defRPr lang="en-US"/>
    </a:defPPr>
    <a:lvl1pPr marL="0" algn="l" defTabSz="898799" rtl="0" eaLnBrk="1" latinLnBrk="0" hangingPunct="1">
      <a:defRPr sz="3530" kern="1200">
        <a:solidFill>
          <a:schemeClr val="tx1"/>
        </a:solidFill>
        <a:latin typeface="+mn-lt"/>
        <a:ea typeface="+mn-ea"/>
        <a:cs typeface="+mn-cs"/>
      </a:defRPr>
    </a:lvl1pPr>
    <a:lvl2pPr marL="898799" algn="l" defTabSz="898799" rtl="0" eaLnBrk="1" latinLnBrk="0" hangingPunct="1">
      <a:defRPr sz="3530" kern="1200">
        <a:solidFill>
          <a:schemeClr val="tx1"/>
        </a:solidFill>
        <a:latin typeface="+mn-lt"/>
        <a:ea typeface="+mn-ea"/>
        <a:cs typeface="+mn-cs"/>
      </a:defRPr>
    </a:lvl2pPr>
    <a:lvl3pPr marL="1797601" algn="l" defTabSz="898799" rtl="0" eaLnBrk="1" latinLnBrk="0" hangingPunct="1">
      <a:defRPr sz="3530" kern="1200">
        <a:solidFill>
          <a:schemeClr val="tx1"/>
        </a:solidFill>
        <a:latin typeface="+mn-lt"/>
        <a:ea typeface="+mn-ea"/>
        <a:cs typeface="+mn-cs"/>
      </a:defRPr>
    </a:lvl3pPr>
    <a:lvl4pPr marL="2696401" algn="l" defTabSz="898799" rtl="0" eaLnBrk="1" latinLnBrk="0" hangingPunct="1">
      <a:defRPr sz="3530" kern="1200">
        <a:solidFill>
          <a:schemeClr val="tx1"/>
        </a:solidFill>
        <a:latin typeface="+mn-lt"/>
        <a:ea typeface="+mn-ea"/>
        <a:cs typeface="+mn-cs"/>
      </a:defRPr>
    </a:lvl4pPr>
    <a:lvl5pPr marL="3595203" algn="l" defTabSz="898799" rtl="0" eaLnBrk="1" latinLnBrk="0" hangingPunct="1">
      <a:defRPr sz="3530" kern="1200">
        <a:solidFill>
          <a:schemeClr val="tx1"/>
        </a:solidFill>
        <a:latin typeface="+mn-lt"/>
        <a:ea typeface="+mn-ea"/>
        <a:cs typeface="+mn-cs"/>
      </a:defRPr>
    </a:lvl5pPr>
    <a:lvl6pPr marL="4494003" algn="l" defTabSz="898799" rtl="0" eaLnBrk="1" latinLnBrk="0" hangingPunct="1">
      <a:defRPr sz="3530" kern="1200">
        <a:solidFill>
          <a:schemeClr val="tx1"/>
        </a:solidFill>
        <a:latin typeface="+mn-lt"/>
        <a:ea typeface="+mn-ea"/>
        <a:cs typeface="+mn-cs"/>
      </a:defRPr>
    </a:lvl6pPr>
    <a:lvl7pPr marL="5392802" algn="l" defTabSz="898799" rtl="0" eaLnBrk="1" latinLnBrk="0" hangingPunct="1">
      <a:defRPr sz="3530" kern="1200">
        <a:solidFill>
          <a:schemeClr val="tx1"/>
        </a:solidFill>
        <a:latin typeface="+mn-lt"/>
        <a:ea typeface="+mn-ea"/>
        <a:cs typeface="+mn-cs"/>
      </a:defRPr>
    </a:lvl7pPr>
    <a:lvl8pPr marL="6291604" algn="l" defTabSz="898799" rtl="0" eaLnBrk="1" latinLnBrk="0" hangingPunct="1">
      <a:defRPr sz="3530" kern="1200">
        <a:solidFill>
          <a:schemeClr val="tx1"/>
        </a:solidFill>
        <a:latin typeface="+mn-lt"/>
        <a:ea typeface="+mn-ea"/>
        <a:cs typeface="+mn-cs"/>
      </a:defRPr>
    </a:lvl8pPr>
    <a:lvl9pPr marL="7190402" algn="l" defTabSz="898799" rtl="0" eaLnBrk="1" latinLnBrk="0" hangingPunct="1">
      <a:defRPr sz="353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144"/>
    <a:srgbClr val="E3CDB1"/>
    <a:srgbClr val="CCCCCC"/>
    <a:srgbClr val="FFC038"/>
    <a:srgbClr val="105456"/>
    <a:srgbClr val="008FB3"/>
    <a:srgbClr val="7E5475"/>
    <a:srgbClr val="E56A54"/>
    <a:srgbClr val="E559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E1A9B1-883A-9A48-B93D-7AB0CB30EEEE}" v="4" dt="2025-06-26T23:22:22.390"/>
    <p1510:client id="{4BA759BE-2D2C-5870-FD1A-BA20952F374D}" v="1" dt="2025-06-28T00:24:52.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53" d="100"/>
          <a:sy n="53" d="100"/>
        </p:scale>
        <p:origin x="792" y="96"/>
      </p:cViewPr>
      <p:guideLst>
        <p:guide orient="horz" pos="4320"/>
        <p:guide pos="768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hir,Shadaab Kawnain" userId="S::shadaab@colostate.edu::f022f477-da71-46c0-b909-556a5c787d5a" providerId="AD" clId="Web-{3E02545D-2BA9-412D-BAC9-688692FDE7A0}"/>
    <pc:docChg chg="modSld">
      <pc:chgData name="Bashir,Shadaab Kawnain" userId="S::shadaab@colostate.edu::f022f477-da71-46c0-b909-556a5c787d5a" providerId="AD" clId="Web-{3E02545D-2BA9-412D-BAC9-688692FDE7A0}" dt="2025-04-22T04:16:52.221" v="353"/>
      <pc:docMkLst>
        <pc:docMk/>
      </pc:docMkLst>
      <pc:sldChg chg="modNotes">
        <pc:chgData name="Bashir,Shadaab Kawnain" userId="S::shadaab@colostate.edu::f022f477-da71-46c0-b909-556a5c787d5a" providerId="AD" clId="Web-{3E02545D-2BA9-412D-BAC9-688692FDE7A0}" dt="2025-04-22T04:16:21.674" v="5"/>
        <pc:sldMkLst>
          <pc:docMk/>
          <pc:sldMk cId="242890264" sldId="461"/>
        </pc:sldMkLst>
      </pc:sldChg>
      <pc:sldChg chg="modNotes">
        <pc:chgData name="Bashir,Shadaab Kawnain" userId="S::shadaab@colostate.edu::f022f477-da71-46c0-b909-556a5c787d5a" providerId="AD" clId="Web-{3E02545D-2BA9-412D-BAC9-688692FDE7A0}" dt="2025-04-22T04:16:15.643" v="3"/>
        <pc:sldMkLst>
          <pc:docMk/>
          <pc:sldMk cId="3923362351" sldId="463"/>
        </pc:sldMkLst>
      </pc:sldChg>
      <pc:sldChg chg="modNotes">
        <pc:chgData name="Bashir,Shadaab Kawnain" userId="S::shadaab@colostate.edu::f022f477-da71-46c0-b909-556a5c787d5a" providerId="AD" clId="Web-{3E02545D-2BA9-412D-BAC9-688692FDE7A0}" dt="2025-04-22T04:16:52.221" v="353"/>
        <pc:sldMkLst>
          <pc:docMk/>
          <pc:sldMk cId="3370260911" sldId="486"/>
        </pc:sldMkLst>
      </pc:sldChg>
    </pc:docChg>
  </pc:docChgLst>
  <pc:docChgLst>
    <pc:chgData name="Osika,Alina" userId="b05aab2a-0c98-4f8a-af36-f9fc62cd4ff7" providerId="ADAL" clId="{B72B048C-89A5-904D-98D1-8A475548DB25}"/>
    <pc:docChg chg="undo custSel modSld modMainMaster">
      <pc:chgData name="Osika,Alina" userId="b05aab2a-0c98-4f8a-af36-f9fc62cd4ff7" providerId="ADAL" clId="{B72B048C-89A5-904D-98D1-8A475548DB25}" dt="2023-10-30T22:41:17.730" v="1658" actId="3626"/>
      <pc:docMkLst>
        <pc:docMk/>
      </pc:docMkLst>
      <pc:sldChg chg="addSp delSp modSp">
        <pc:chgData name="Osika,Alina" userId="b05aab2a-0c98-4f8a-af36-f9fc62cd4ff7" providerId="ADAL" clId="{B72B048C-89A5-904D-98D1-8A475548DB25}" dt="2023-10-30T22:38:57.073" v="1562"/>
        <pc:sldMkLst>
          <pc:docMk/>
          <pc:sldMk cId="3022151124" sldId="265"/>
        </pc:sldMkLst>
      </pc:sldChg>
      <pc:sldChg chg="addSp delSp modSp mod chgLayout">
        <pc:chgData name="Osika,Alina" userId="b05aab2a-0c98-4f8a-af36-f9fc62cd4ff7" providerId="ADAL" clId="{B72B048C-89A5-904D-98D1-8A475548DB25}" dt="2023-10-30T22:39:33.062" v="1567" actId="6264"/>
        <pc:sldMkLst>
          <pc:docMk/>
          <pc:sldMk cId="949983303" sldId="268"/>
        </pc:sldMkLst>
      </pc:sldChg>
      <pc:sldChg chg="addSp delSp modSp mod chgLayout">
        <pc:chgData name="Osika,Alina" userId="b05aab2a-0c98-4f8a-af36-f9fc62cd4ff7" providerId="ADAL" clId="{B72B048C-89A5-904D-98D1-8A475548DB25}" dt="2023-10-30T22:38:57.073" v="1562"/>
        <pc:sldMkLst>
          <pc:docMk/>
          <pc:sldMk cId="751331123" sldId="270"/>
        </pc:sldMkLst>
      </pc:sldChg>
      <pc:sldChg chg="addSp delSp modSp mod chgLayout">
        <pc:chgData name="Osika,Alina" userId="b05aab2a-0c98-4f8a-af36-f9fc62cd4ff7" providerId="ADAL" clId="{B72B048C-89A5-904D-98D1-8A475548DB25}" dt="2023-10-30T22:39:35.930" v="1568" actId="6264"/>
        <pc:sldMkLst>
          <pc:docMk/>
          <pc:sldMk cId="766112044" sldId="271"/>
        </pc:sldMkLst>
      </pc:sldChg>
      <pc:sldChg chg="addSp delSp modSp">
        <pc:chgData name="Osika,Alina" userId="b05aab2a-0c98-4f8a-af36-f9fc62cd4ff7" providerId="ADAL" clId="{B72B048C-89A5-904D-98D1-8A475548DB25}" dt="2023-10-30T22:38:57.073" v="1562"/>
        <pc:sldMkLst>
          <pc:docMk/>
          <pc:sldMk cId="900642726" sldId="273"/>
        </pc:sldMkLst>
      </pc:sldChg>
      <pc:sldChg chg="addSp delSp modSp">
        <pc:chgData name="Osika,Alina" userId="b05aab2a-0c98-4f8a-af36-f9fc62cd4ff7" providerId="ADAL" clId="{B72B048C-89A5-904D-98D1-8A475548DB25}" dt="2023-10-30T22:38:57.073" v="1562"/>
        <pc:sldMkLst>
          <pc:docMk/>
          <pc:sldMk cId="22884487" sldId="274"/>
        </pc:sldMkLst>
      </pc:sldChg>
      <pc:sldChg chg="addSp delSp modSp mod chgLayout">
        <pc:chgData name="Osika,Alina" userId="b05aab2a-0c98-4f8a-af36-f9fc62cd4ff7" providerId="ADAL" clId="{B72B048C-89A5-904D-98D1-8A475548DB25}" dt="2023-10-30T22:38:57.073" v="1562"/>
        <pc:sldMkLst>
          <pc:docMk/>
          <pc:sldMk cId="441681255" sldId="275"/>
        </pc:sldMkLst>
      </pc:sldChg>
      <pc:sldChg chg="addSp delSp modSp mod chgLayout">
        <pc:chgData name="Osika,Alina" userId="b05aab2a-0c98-4f8a-af36-f9fc62cd4ff7" providerId="ADAL" clId="{B72B048C-89A5-904D-98D1-8A475548DB25}" dt="2023-10-30T22:38:57.073" v="1562"/>
        <pc:sldMkLst>
          <pc:docMk/>
          <pc:sldMk cId="1568057191" sldId="277"/>
        </pc:sldMkLst>
      </pc:sldChg>
      <pc:sldChg chg="addSp delSp modSp mod chgLayout">
        <pc:chgData name="Osika,Alina" userId="b05aab2a-0c98-4f8a-af36-f9fc62cd4ff7" providerId="ADAL" clId="{B72B048C-89A5-904D-98D1-8A475548DB25}" dt="2023-10-30T22:38:57.073" v="1562"/>
        <pc:sldMkLst>
          <pc:docMk/>
          <pc:sldMk cId="961567059" sldId="280"/>
        </pc:sldMkLst>
      </pc:sldChg>
      <pc:sldChg chg="addSp delSp modSp mod chgLayout">
        <pc:chgData name="Osika,Alina" userId="b05aab2a-0c98-4f8a-af36-f9fc62cd4ff7" providerId="ADAL" clId="{B72B048C-89A5-904D-98D1-8A475548DB25}" dt="2023-10-30T21:53:07.341" v="871" actId="6264"/>
        <pc:sldMkLst>
          <pc:docMk/>
          <pc:sldMk cId="849406200" sldId="281"/>
        </pc:sldMkLst>
      </pc:sldChg>
      <pc:sldChg chg="addSp delSp modSp mod chgLayout">
        <pc:chgData name="Osika,Alina" userId="b05aab2a-0c98-4f8a-af36-f9fc62cd4ff7" providerId="ADAL" clId="{B72B048C-89A5-904D-98D1-8A475548DB25}" dt="2023-10-30T21:53:07.341" v="871" actId="6264"/>
        <pc:sldMkLst>
          <pc:docMk/>
          <pc:sldMk cId="708108375" sldId="283"/>
        </pc:sldMkLst>
      </pc:sldChg>
      <pc:sldChg chg="addSp delSp modSp mod chgLayout">
        <pc:chgData name="Osika,Alina" userId="b05aab2a-0c98-4f8a-af36-f9fc62cd4ff7" providerId="ADAL" clId="{B72B048C-89A5-904D-98D1-8A475548DB25}" dt="2023-10-30T21:50:45.101" v="815" actId="6264"/>
        <pc:sldMkLst>
          <pc:docMk/>
          <pc:sldMk cId="131472250" sldId="285"/>
        </pc:sldMkLst>
      </pc:sldChg>
      <pc:sldChg chg="addSp delSp modSp mod chgLayout">
        <pc:chgData name="Osika,Alina" userId="b05aab2a-0c98-4f8a-af36-f9fc62cd4ff7" providerId="ADAL" clId="{B72B048C-89A5-904D-98D1-8A475548DB25}" dt="2023-10-30T21:50:57.251" v="821" actId="6264"/>
        <pc:sldMkLst>
          <pc:docMk/>
          <pc:sldMk cId="727891124" sldId="286"/>
        </pc:sldMkLst>
      </pc:sldChg>
      <pc:sldChg chg="addSp delSp modSp mod chgLayout">
        <pc:chgData name="Osika,Alina" userId="b05aab2a-0c98-4f8a-af36-f9fc62cd4ff7" providerId="ADAL" clId="{B72B048C-89A5-904D-98D1-8A475548DB25}" dt="2023-10-30T21:51:21.230" v="831" actId="6264"/>
        <pc:sldMkLst>
          <pc:docMk/>
          <pc:sldMk cId="1035943344" sldId="287"/>
        </pc:sldMkLst>
      </pc:sldChg>
      <pc:sldChg chg="addSp delSp modSp mod chgLayout">
        <pc:chgData name="Osika,Alina" userId="b05aab2a-0c98-4f8a-af36-f9fc62cd4ff7" providerId="ADAL" clId="{B72B048C-89A5-904D-98D1-8A475548DB25}" dt="2023-10-30T22:38:57.073" v="1562"/>
        <pc:sldMkLst>
          <pc:docMk/>
          <pc:sldMk cId="972636280" sldId="288"/>
        </pc:sldMkLst>
      </pc:sldChg>
      <pc:sldChg chg="addSp delSp modSp mod chgLayout">
        <pc:chgData name="Osika,Alina" userId="b05aab2a-0c98-4f8a-af36-f9fc62cd4ff7" providerId="ADAL" clId="{B72B048C-89A5-904D-98D1-8A475548DB25}" dt="2023-10-30T22:38:57.073" v="1562"/>
        <pc:sldMkLst>
          <pc:docMk/>
          <pc:sldMk cId="773718573" sldId="289"/>
        </pc:sldMkLst>
      </pc:sldChg>
      <pc:sldChg chg="addSp delSp modSp">
        <pc:chgData name="Osika,Alina" userId="b05aab2a-0c98-4f8a-af36-f9fc62cd4ff7" providerId="ADAL" clId="{B72B048C-89A5-904D-98D1-8A475548DB25}" dt="2023-10-30T22:38:57.073" v="1562"/>
        <pc:sldMkLst>
          <pc:docMk/>
          <pc:sldMk cId="1559665985" sldId="291"/>
        </pc:sldMkLst>
      </pc:sldChg>
      <pc:sldChg chg="addSp delSp modSp mod">
        <pc:chgData name="Osika,Alina" userId="b05aab2a-0c98-4f8a-af36-f9fc62cd4ff7" providerId="ADAL" clId="{B72B048C-89A5-904D-98D1-8A475548DB25}" dt="2023-10-30T22:39:11.947" v="1563" actId="478"/>
        <pc:sldMkLst>
          <pc:docMk/>
          <pc:sldMk cId="85004997" sldId="292"/>
        </pc:sldMkLst>
      </pc:sldChg>
      <pc:sldChg chg="addSp delSp modSp mod chgLayout">
        <pc:chgData name="Osika,Alina" userId="b05aab2a-0c98-4f8a-af36-f9fc62cd4ff7" providerId="ADAL" clId="{B72B048C-89A5-904D-98D1-8A475548DB25}" dt="2023-10-30T22:38:57.073" v="1562"/>
        <pc:sldMkLst>
          <pc:docMk/>
          <pc:sldMk cId="1617883242" sldId="293"/>
        </pc:sldMkLst>
      </pc:sldChg>
      <pc:sldChg chg="addSp delSp modSp mod">
        <pc:chgData name="Osika,Alina" userId="b05aab2a-0c98-4f8a-af36-f9fc62cd4ff7" providerId="ADAL" clId="{B72B048C-89A5-904D-98D1-8A475548DB25}" dt="2023-10-30T22:39:16.033" v="1564" actId="478"/>
        <pc:sldMkLst>
          <pc:docMk/>
          <pc:sldMk cId="1751139829" sldId="295"/>
        </pc:sldMkLst>
      </pc:sldChg>
      <pc:sldChg chg="addSp delSp modSp mod">
        <pc:chgData name="Osika,Alina" userId="b05aab2a-0c98-4f8a-af36-f9fc62cd4ff7" providerId="ADAL" clId="{B72B048C-89A5-904D-98D1-8A475548DB25}" dt="2023-10-30T22:39:18.448" v="1565" actId="478"/>
        <pc:sldMkLst>
          <pc:docMk/>
          <pc:sldMk cId="285486125" sldId="296"/>
        </pc:sldMkLst>
      </pc:sldChg>
      <pc:sldChg chg="addSp delSp modSp">
        <pc:chgData name="Osika,Alina" userId="b05aab2a-0c98-4f8a-af36-f9fc62cd4ff7" providerId="ADAL" clId="{B72B048C-89A5-904D-98D1-8A475548DB25}" dt="2023-10-30T22:38:57.073" v="1562"/>
        <pc:sldMkLst>
          <pc:docMk/>
          <pc:sldMk cId="1890435637" sldId="297"/>
        </pc:sldMkLst>
      </pc:sldChg>
      <pc:sldChg chg="addSp delSp modSp mod chgLayout">
        <pc:chgData name="Osika,Alina" userId="b05aab2a-0c98-4f8a-af36-f9fc62cd4ff7" providerId="ADAL" clId="{B72B048C-89A5-904D-98D1-8A475548DB25}" dt="2023-10-30T22:38:57.073" v="1562"/>
        <pc:sldMkLst>
          <pc:docMk/>
          <pc:sldMk cId="1036584452" sldId="300"/>
        </pc:sldMkLst>
      </pc:sldChg>
      <pc:sldChg chg="addSp delSp modSp mod chgLayout">
        <pc:chgData name="Osika,Alina" userId="b05aab2a-0c98-4f8a-af36-f9fc62cd4ff7" providerId="ADAL" clId="{B72B048C-89A5-904D-98D1-8A475548DB25}" dt="2023-10-30T22:38:57.073" v="1562"/>
        <pc:sldMkLst>
          <pc:docMk/>
          <pc:sldMk cId="466663751" sldId="301"/>
        </pc:sldMkLst>
      </pc:sldChg>
      <pc:sldChg chg="addSp delSp modSp mod chgLayout">
        <pc:chgData name="Osika,Alina" userId="b05aab2a-0c98-4f8a-af36-f9fc62cd4ff7" providerId="ADAL" clId="{B72B048C-89A5-904D-98D1-8A475548DB25}" dt="2023-10-30T22:38:57.073" v="1562"/>
        <pc:sldMkLst>
          <pc:docMk/>
          <pc:sldMk cId="1367638422" sldId="302"/>
        </pc:sldMkLst>
      </pc:sldChg>
      <pc:sldChg chg="addSp delSp modSp mod chgLayout">
        <pc:chgData name="Osika,Alina" userId="b05aab2a-0c98-4f8a-af36-f9fc62cd4ff7" providerId="ADAL" clId="{B72B048C-89A5-904D-98D1-8A475548DB25}" dt="2023-10-30T22:39:28.536" v="1566" actId="6264"/>
        <pc:sldMkLst>
          <pc:docMk/>
          <pc:sldMk cId="1458084274" sldId="303"/>
        </pc:sldMkLst>
      </pc:sldChg>
      <pc:sldChg chg="addSp delSp modSp mod chgLayout">
        <pc:chgData name="Osika,Alina" userId="b05aab2a-0c98-4f8a-af36-f9fc62cd4ff7" providerId="ADAL" clId="{B72B048C-89A5-904D-98D1-8A475548DB25}" dt="2023-10-30T21:51:12.217" v="827" actId="478"/>
        <pc:sldMkLst>
          <pc:docMk/>
          <pc:sldMk cId="1086497201" sldId="304"/>
        </pc:sldMkLst>
      </pc:sldChg>
      <pc:sldChg chg="addSp modSp mod chgLayout">
        <pc:chgData name="Osika,Alina" userId="b05aab2a-0c98-4f8a-af36-f9fc62cd4ff7" providerId="ADAL" clId="{B72B048C-89A5-904D-98D1-8A475548DB25}" dt="2023-10-30T21:53:07.341" v="871" actId="6264"/>
        <pc:sldMkLst>
          <pc:docMk/>
          <pc:sldMk cId="699786716" sldId="305"/>
        </pc:sldMkLst>
      </pc:sldChg>
      <pc:sldChg chg="addSp delSp modSp mod">
        <pc:chgData name="Osika,Alina" userId="b05aab2a-0c98-4f8a-af36-f9fc62cd4ff7" providerId="ADAL" clId="{B72B048C-89A5-904D-98D1-8A475548DB25}" dt="2023-10-30T22:41:17.730" v="1658" actId="3626"/>
        <pc:sldMkLst>
          <pc:docMk/>
          <pc:sldMk cId="2306325073" sldId="306"/>
        </pc:sldMkLst>
      </pc:sldChg>
      <pc:sldChg chg="addSp delSp modSp mod chgLayout">
        <pc:chgData name="Osika,Alina" userId="b05aab2a-0c98-4f8a-af36-f9fc62cd4ff7" providerId="ADAL" clId="{B72B048C-89A5-904D-98D1-8A475548DB25}" dt="2023-10-30T22:38:57.073" v="1562"/>
        <pc:sldMkLst>
          <pc:docMk/>
          <pc:sldMk cId="3208117919" sldId="307"/>
        </pc:sldMkLst>
      </pc:sldChg>
      <pc:sldChg chg="addSp delSp modSp">
        <pc:chgData name="Osika,Alina" userId="b05aab2a-0c98-4f8a-af36-f9fc62cd4ff7" providerId="ADAL" clId="{B72B048C-89A5-904D-98D1-8A475548DB25}" dt="2023-10-30T22:38:57.073" v="1562"/>
        <pc:sldMkLst>
          <pc:docMk/>
          <pc:sldMk cId="4208842430" sldId="308"/>
        </pc:sldMkLst>
      </pc:sldChg>
      <pc:sldChg chg="addSp delSp modSp mod chgLayout">
        <pc:chgData name="Osika,Alina" userId="b05aab2a-0c98-4f8a-af36-f9fc62cd4ff7" providerId="ADAL" clId="{B72B048C-89A5-904D-98D1-8A475548DB25}" dt="2023-10-30T22:38:57.073" v="1562"/>
        <pc:sldMkLst>
          <pc:docMk/>
          <pc:sldMk cId="2464353498" sldId="309"/>
        </pc:sldMkLst>
      </pc:sldChg>
      <pc:sldChg chg="addSp delSp modSp mod chgLayout">
        <pc:chgData name="Osika,Alina" userId="b05aab2a-0c98-4f8a-af36-f9fc62cd4ff7" providerId="ADAL" clId="{B72B048C-89A5-904D-98D1-8A475548DB25}" dt="2023-10-30T22:38:57.073" v="1562"/>
        <pc:sldMkLst>
          <pc:docMk/>
          <pc:sldMk cId="3195498013" sldId="310"/>
        </pc:sldMkLst>
      </pc:sldChg>
      <pc:sldChg chg="addSp delSp modSp mod chgLayout">
        <pc:chgData name="Osika,Alina" userId="b05aab2a-0c98-4f8a-af36-f9fc62cd4ff7" providerId="ADAL" clId="{B72B048C-89A5-904D-98D1-8A475548DB25}" dt="2023-10-30T22:38:57.073" v="1562"/>
        <pc:sldMkLst>
          <pc:docMk/>
          <pc:sldMk cId="1001980592" sldId="311"/>
        </pc:sldMkLst>
      </pc:sldChg>
      <pc:sldChg chg="addSp delSp modSp mod chgLayout">
        <pc:chgData name="Osika,Alina" userId="b05aab2a-0c98-4f8a-af36-f9fc62cd4ff7" providerId="ADAL" clId="{B72B048C-89A5-904D-98D1-8A475548DB25}" dt="2023-10-30T22:38:57.073" v="1562"/>
        <pc:sldMkLst>
          <pc:docMk/>
          <pc:sldMk cId="3572211984" sldId="312"/>
        </pc:sldMkLst>
      </pc:sldChg>
      <pc:sldChg chg="addSp delSp modSp mod chgLayout">
        <pc:chgData name="Osika,Alina" userId="b05aab2a-0c98-4f8a-af36-f9fc62cd4ff7" providerId="ADAL" clId="{B72B048C-89A5-904D-98D1-8A475548DB25}" dt="2023-10-30T22:38:57.073" v="1562"/>
        <pc:sldMkLst>
          <pc:docMk/>
          <pc:sldMk cId="3840360943" sldId="313"/>
        </pc:sldMkLst>
      </pc:sldChg>
      <pc:sldChg chg="addSp delSp modSp mod chgLayout">
        <pc:chgData name="Osika,Alina" userId="b05aab2a-0c98-4f8a-af36-f9fc62cd4ff7" providerId="ADAL" clId="{B72B048C-89A5-904D-98D1-8A475548DB25}" dt="2023-10-30T22:38:57.073" v="1562"/>
        <pc:sldMkLst>
          <pc:docMk/>
          <pc:sldMk cId="1057309448" sldId="314"/>
        </pc:sldMkLst>
      </pc:sldChg>
      <pc:sldChg chg="addSp delSp modSp mod chgLayout">
        <pc:chgData name="Osika,Alina" userId="b05aab2a-0c98-4f8a-af36-f9fc62cd4ff7" providerId="ADAL" clId="{B72B048C-89A5-904D-98D1-8A475548DB25}" dt="2023-10-30T22:38:57.073" v="1562"/>
        <pc:sldMkLst>
          <pc:docMk/>
          <pc:sldMk cId="1875370021" sldId="315"/>
        </pc:sldMkLst>
      </pc:sldChg>
      <pc:sldChg chg="addSp delSp modSp mod chgLayout">
        <pc:chgData name="Osika,Alina" userId="b05aab2a-0c98-4f8a-af36-f9fc62cd4ff7" providerId="ADAL" clId="{B72B048C-89A5-904D-98D1-8A475548DB25}" dt="2023-10-30T22:39:55.746" v="1569" actId="6264"/>
        <pc:sldMkLst>
          <pc:docMk/>
          <pc:sldMk cId="1993772065" sldId="316"/>
        </pc:sldMkLst>
      </pc:sldChg>
      <pc:sldChg chg="addSp delSp modSp mod chgLayout">
        <pc:chgData name="Osika,Alina" userId="b05aab2a-0c98-4f8a-af36-f9fc62cd4ff7" providerId="ADAL" clId="{B72B048C-89A5-904D-98D1-8A475548DB25}" dt="2023-10-30T21:53:10.889" v="872" actId="6264"/>
        <pc:sldMkLst>
          <pc:docMk/>
          <pc:sldMk cId="2198217528" sldId="317"/>
        </pc:sldMkLst>
      </pc:sldChg>
      <pc:sldChg chg="addSp delSp modSp mod chgLayout">
        <pc:chgData name="Osika,Alina" userId="b05aab2a-0c98-4f8a-af36-f9fc62cd4ff7" providerId="ADAL" clId="{B72B048C-89A5-904D-98D1-8A475548DB25}" dt="2023-10-30T22:39:57.380" v="1570" actId="6264"/>
        <pc:sldMkLst>
          <pc:docMk/>
          <pc:sldMk cId="1091226485" sldId="318"/>
        </pc:sldMkLst>
      </pc:sldChg>
      <pc:sldChg chg="addSp delSp modSp mod chgLayout">
        <pc:chgData name="Osika,Alina" userId="b05aab2a-0c98-4f8a-af36-f9fc62cd4ff7" providerId="ADAL" clId="{B72B048C-89A5-904D-98D1-8A475548DB25}" dt="2023-10-30T21:53:10.889" v="872" actId="6264"/>
        <pc:sldMkLst>
          <pc:docMk/>
          <pc:sldMk cId="18504099" sldId="319"/>
        </pc:sldMkLst>
      </pc:sldChg>
      <pc:sldChg chg="addSp delSp modSp mod chgLayout">
        <pc:chgData name="Osika,Alina" userId="b05aab2a-0c98-4f8a-af36-f9fc62cd4ff7" providerId="ADAL" clId="{B72B048C-89A5-904D-98D1-8A475548DB25}" dt="2023-10-30T22:39:58.961" v="1571" actId="6264"/>
        <pc:sldMkLst>
          <pc:docMk/>
          <pc:sldMk cId="3886449176" sldId="320"/>
        </pc:sldMkLst>
      </pc:sldChg>
      <pc:sldMasterChg chg="addSp delSp modSp mod modSldLayout">
        <pc:chgData name="Osika,Alina" userId="b05aab2a-0c98-4f8a-af36-f9fc62cd4ff7" providerId="ADAL" clId="{B72B048C-89A5-904D-98D1-8A475548DB25}" dt="2023-10-30T22:38:38.664" v="1561" actId="120"/>
        <pc:sldMasterMkLst>
          <pc:docMk/>
          <pc:sldMasterMk cId="3965733437" sldId="2147483648"/>
        </pc:sldMasterMkLst>
        <pc:sldLayoutChg chg="addSp delSp modSp mod">
          <pc:chgData name="Osika,Alina" userId="b05aab2a-0c98-4f8a-af36-f9fc62cd4ff7" providerId="ADAL" clId="{B72B048C-89A5-904D-98D1-8A475548DB25}" dt="2023-10-30T22:35:36.377" v="1504" actId="1037"/>
          <pc:sldLayoutMkLst>
            <pc:docMk/>
            <pc:sldMasterMk cId="3965733437" sldId="2147483648"/>
            <pc:sldLayoutMk cId="592410544" sldId="2147483649"/>
          </pc:sldLayoutMkLst>
        </pc:sldLayoutChg>
        <pc:sldLayoutChg chg="addSp delSp modSp mod">
          <pc:chgData name="Osika,Alina" userId="b05aab2a-0c98-4f8a-af36-f9fc62cd4ff7" providerId="ADAL" clId="{B72B048C-89A5-904D-98D1-8A475548DB25}" dt="2023-10-30T22:38:38.664" v="1561" actId="120"/>
          <pc:sldLayoutMkLst>
            <pc:docMk/>
            <pc:sldMasterMk cId="3965733437" sldId="2147483648"/>
            <pc:sldLayoutMk cId="912799024" sldId="2147483650"/>
          </pc:sldLayoutMkLst>
        </pc:sldLayoutChg>
        <pc:sldLayoutChg chg="addSp delSp modSp mod">
          <pc:chgData name="Osika,Alina" userId="b05aab2a-0c98-4f8a-af36-f9fc62cd4ff7" providerId="ADAL" clId="{B72B048C-89A5-904D-98D1-8A475548DB25}" dt="2023-10-30T22:37:46.125" v="1549"/>
          <pc:sldLayoutMkLst>
            <pc:docMk/>
            <pc:sldMasterMk cId="3965733437" sldId="2147483648"/>
            <pc:sldLayoutMk cId="275459398" sldId="2147483661"/>
          </pc:sldLayoutMkLst>
        </pc:sldLayoutChg>
        <pc:sldLayoutChg chg="addSp delSp modSp mod">
          <pc:chgData name="Osika,Alina" userId="b05aab2a-0c98-4f8a-af36-f9fc62cd4ff7" providerId="ADAL" clId="{B72B048C-89A5-904D-98D1-8A475548DB25}" dt="2023-10-30T22:11:20.505" v="1425" actId="1076"/>
          <pc:sldLayoutMkLst>
            <pc:docMk/>
            <pc:sldMasterMk cId="3965733437" sldId="2147483648"/>
            <pc:sldLayoutMk cId="935655864" sldId="2147483665"/>
          </pc:sldLayoutMkLst>
        </pc:sldLayoutChg>
        <pc:sldLayoutChg chg="addSp delSp modSp mod">
          <pc:chgData name="Osika,Alina" userId="b05aab2a-0c98-4f8a-af36-f9fc62cd4ff7" providerId="ADAL" clId="{B72B048C-89A5-904D-98D1-8A475548DB25}" dt="2023-10-30T22:35:40.024" v="1505"/>
          <pc:sldLayoutMkLst>
            <pc:docMk/>
            <pc:sldMasterMk cId="3965733437" sldId="2147483648"/>
            <pc:sldLayoutMk cId="685938302" sldId="2147483666"/>
          </pc:sldLayoutMkLst>
        </pc:sldLayoutChg>
        <pc:sldLayoutChg chg="addSp delSp modSp mod">
          <pc:chgData name="Osika,Alina" userId="b05aab2a-0c98-4f8a-af36-f9fc62cd4ff7" providerId="ADAL" clId="{B72B048C-89A5-904D-98D1-8A475548DB25}" dt="2023-10-30T22:36:54.326" v="1534" actId="1076"/>
          <pc:sldLayoutMkLst>
            <pc:docMk/>
            <pc:sldMasterMk cId="3965733437" sldId="2147483648"/>
            <pc:sldLayoutMk cId="1571321375" sldId="2147483668"/>
          </pc:sldLayoutMkLst>
        </pc:sldLayoutChg>
        <pc:sldLayoutChg chg="addSp delSp modSp mod">
          <pc:chgData name="Osika,Alina" userId="b05aab2a-0c98-4f8a-af36-f9fc62cd4ff7" providerId="ADAL" clId="{B72B048C-89A5-904D-98D1-8A475548DB25}" dt="2023-10-30T22:37:32.706" v="1544" actId="207"/>
          <pc:sldLayoutMkLst>
            <pc:docMk/>
            <pc:sldMasterMk cId="3965733437" sldId="2147483648"/>
            <pc:sldLayoutMk cId="455993969" sldId="2147483669"/>
          </pc:sldLayoutMkLst>
        </pc:sldLayoutChg>
        <pc:sldLayoutChg chg="addSp delSp modSp mod">
          <pc:chgData name="Osika,Alina" userId="b05aab2a-0c98-4f8a-af36-f9fc62cd4ff7" providerId="ADAL" clId="{B72B048C-89A5-904D-98D1-8A475548DB25}" dt="2023-10-30T22:35:53.383" v="1510"/>
          <pc:sldLayoutMkLst>
            <pc:docMk/>
            <pc:sldMasterMk cId="3965733437" sldId="2147483648"/>
            <pc:sldLayoutMk cId="187024565" sldId="2147483670"/>
          </pc:sldLayoutMkLst>
        </pc:sldLayoutChg>
        <pc:sldLayoutChg chg="addSp delSp modSp mod">
          <pc:chgData name="Osika,Alina" userId="b05aab2a-0c98-4f8a-af36-f9fc62cd4ff7" providerId="ADAL" clId="{B72B048C-89A5-904D-98D1-8A475548DB25}" dt="2023-10-30T21:43:52.466" v="460" actId="255"/>
          <pc:sldLayoutMkLst>
            <pc:docMk/>
            <pc:sldMasterMk cId="3965733437" sldId="2147483648"/>
            <pc:sldLayoutMk cId="1303660368" sldId="2147483672"/>
          </pc:sldLayoutMkLst>
        </pc:sldLayoutChg>
        <pc:sldLayoutChg chg="addSp delSp modSp mod">
          <pc:chgData name="Osika,Alina" userId="b05aab2a-0c98-4f8a-af36-f9fc62cd4ff7" providerId="ADAL" clId="{B72B048C-89A5-904D-98D1-8A475548DB25}" dt="2023-10-30T21:41:41.625" v="429" actId="403"/>
          <pc:sldLayoutMkLst>
            <pc:docMk/>
            <pc:sldMasterMk cId="3965733437" sldId="2147483648"/>
            <pc:sldLayoutMk cId="1225530142" sldId="2147483674"/>
          </pc:sldLayoutMkLst>
        </pc:sldLayoutChg>
        <pc:sldLayoutChg chg="addSp delSp modSp mod">
          <pc:chgData name="Osika,Alina" userId="b05aab2a-0c98-4f8a-af36-f9fc62cd4ff7" providerId="ADAL" clId="{B72B048C-89A5-904D-98D1-8A475548DB25}" dt="2023-10-30T21:36:03.590" v="299" actId="1076"/>
          <pc:sldLayoutMkLst>
            <pc:docMk/>
            <pc:sldMasterMk cId="3965733437" sldId="2147483648"/>
            <pc:sldLayoutMk cId="674827561" sldId="2147483677"/>
          </pc:sldLayoutMkLst>
        </pc:sldLayoutChg>
        <pc:sldLayoutChg chg="addSp delSp modSp mod">
          <pc:chgData name="Osika,Alina" userId="b05aab2a-0c98-4f8a-af36-f9fc62cd4ff7" providerId="ADAL" clId="{B72B048C-89A5-904D-98D1-8A475548DB25}" dt="2023-10-30T21:41:51.860" v="432" actId="403"/>
          <pc:sldLayoutMkLst>
            <pc:docMk/>
            <pc:sldMasterMk cId="3965733437" sldId="2147483648"/>
            <pc:sldLayoutMk cId="1657861534" sldId="2147483678"/>
          </pc:sldLayoutMkLst>
        </pc:sldLayoutChg>
        <pc:sldLayoutChg chg="addSp delSp modSp mod">
          <pc:chgData name="Osika,Alina" userId="b05aab2a-0c98-4f8a-af36-f9fc62cd4ff7" providerId="ADAL" clId="{B72B048C-89A5-904D-98D1-8A475548DB25}" dt="2023-10-30T22:12:12.997" v="1446" actId="13244"/>
          <pc:sldLayoutMkLst>
            <pc:docMk/>
            <pc:sldMasterMk cId="3965733437" sldId="2147483648"/>
            <pc:sldLayoutMk cId="807305569" sldId="2147483679"/>
          </pc:sldLayoutMkLst>
        </pc:sldLayoutChg>
        <pc:sldLayoutChg chg="addSp delSp modSp mod">
          <pc:chgData name="Osika,Alina" userId="b05aab2a-0c98-4f8a-af36-f9fc62cd4ff7" providerId="ADAL" clId="{B72B048C-89A5-904D-98D1-8A475548DB25}" dt="2023-10-30T22:37:49.981" v="1551"/>
          <pc:sldLayoutMkLst>
            <pc:docMk/>
            <pc:sldMasterMk cId="3965733437" sldId="2147483648"/>
            <pc:sldLayoutMk cId="643642321" sldId="2147483680"/>
          </pc:sldLayoutMkLst>
        </pc:sldLayoutChg>
        <pc:sldLayoutChg chg="addSp delSp modSp mod">
          <pc:chgData name="Osika,Alina" userId="b05aab2a-0c98-4f8a-af36-f9fc62cd4ff7" providerId="ADAL" clId="{B72B048C-89A5-904D-98D1-8A475548DB25}" dt="2023-10-30T22:36:13.895" v="1516"/>
          <pc:sldLayoutMkLst>
            <pc:docMk/>
            <pc:sldMasterMk cId="3965733437" sldId="2147483648"/>
            <pc:sldLayoutMk cId="1191935215" sldId="2147483681"/>
          </pc:sldLayoutMkLst>
        </pc:sldLayoutChg>
        <pc:sldLayoutChg chg="addSp delSp modSp mod">
          <pc:chgData name="Osika,Alina" userId="b05aab2a-0c98-4f8a-af36-f9fc62cd4ff7" providerId="ADAL" clId="{B72B048C-89A5-904D-98D1-8A475548DB25}" dt="2023-10-30T22:38:05.715" v="1557" actId="207"/>
          <pc:sldLayoutMkLst>
            <pc:docMk/>
            <pc:sldMasterMk cId="3965733437" sldId="2147483648"/>
            <pc:sldLayoutMk cId="355797671" sldId="2147483682"/>
          </pc:sldLayoutMkLst>
        </pc:sldLayoutChg>
        <pc:sldLayoutChg chg="addSp delSp modSp mod">
          <pc:chgData name="Osika,Alina" userId="b05aab2a-0c98-4f8a-af36-f9fc62cd4ff7" providerId="ADAL" clId="{B72B048C-89A5-904D-98D1-8A475548DB25}" dt="2023-10-30T22:35:44.160" v="1506"/>
          <pc:sldLayoutMkLst>
            <pc:docMk/>
            <pc:sldMasterMk cId="3965733437" sldId="2147483648"/>
            <pc:sldLayoutMk cId="931004788" sldId="2147483683"/>
          </pc:sldLayoutMkLst>
        </pc:sldLayoutChg>
        <pc:sldLayoutChg chg="addSp delSp modSp mod">
          <pc:chgData name="Osika,Alina" userId="b05aab2a-0c98-4f8a-af36-f9fc62cd4ff7" providerId="ADAL" clId="{B72B048C-89A5-904D-98D1-8A475548DB25}" dt="2023-10-30T22:37:43.019" v="1547" actId="207"/>
          <pc:sldLayoutMkLst>
            <pc:docMk/>
            <pc:sldMasterMk cId="3965733437" sldId="2147483648"/>
            <pc:sldLayoutMk cId="1944078498" sldId="2147483686"/>
          </pc:sldLayoutMkLst>
        </pc:sldLayoutChg>
        <pc:sldLayoutChg chg="addSp delSp modSp mod">
          <pc:chgData name="Osika,Alina" userId="b05aab2a-0c98-4f8a-af36-f9fc62cd4ff7" providerId="ADAL" clId="{B72B048C-89A5-904D-98D1-8A475548DB25}" dt="2023-10-30T22:37:19.341" v="1541" actId="207"/>
          <pc:sldLayoutMkLst>
            <pc:docMk/>
            <pc:sldMasterMk cId="3965733437" sldId="2147483648"/>
            <pc:sldLayoutMk cId="527404920" sldId="2147483687"/>
          </pc:sldLayoutMkLst>
        </pc:sldLayoutChg>
        <pc:sldLayoutChg chg="addSp delSp modSp mod">
          <pc:chgData name="Osika,Alina" userId="b05aab2a-0c98-4f8a-af36-f9fc62cd4ff7" providerId="ADAL" clId="{B72B048C-89A5-904D-98D1-8A475548DB25}" dt="2023-10-30T22:36:01.505" v="1512"/>
          <pc:sldLayoutMkLst>
            <pc:docMk/>
            <pc:sldMasterMk cId="3965733437" sldId="2147483648"/>
            <pc:sldLayoutMk cId="0" sldId="2147483688"/>
          </pc:sldLayoutMkLst>
        </pc:sldLayoutChg>
        <pc:sldLayoutChg chg="addSp delSp modSp mod">
          <pc:chgData name="Osika,Alina" userId="b05aab2a-0c98-4f8a-af36-f9fc62cd4ff7" providerId="ADAL" clId="{B72B048C-89A5-904D-98D1-8A475548DB25}" dt="2023-10-30T21:41:58.376" v="434" actId="403"/>
          <pc:sldLayoutMkLst>
            <pc:docMk/>
            <pc:sldMasterMk cId="3965733437" sldId="2147483648"/>
            <pc:sldLayoutMk cId="0" sldId="2147483689"/>
          </pc:sldLayoutMkLst>
        </pc:sldLayoutChg>
        <pc:sldLayoutChg chg="addSp delSp modSp mod">
          <pc:chgData name="Osika,Alina" userId="b05aab2a-0c98-4f8a-af36-f9fc62cd4ff7" providerId="ADAL" clId="{B72B048C-89A5-904D-98D1-8A475548DB25}" dt="2023-10-30T22:11:43.010" v="1431" actId="13244"/>
          <pc:sldLayoutMkLst>
            <pc:docMk/>
            <pc:sldMasterMk cId="3965733437" sldId="2147483648"/>
            <pc:sldLayoutMk cId="0" sldId="2147483690"/>
          </pc:sldLayoutMkLst>
        </pc:sldLayoutChg>
        <pc:sldLayoutChg chg="addSp delSp modSp mod">
          <pc:chgData name="Osika,Alina" userId="b05aab2a-0c98-4f8a-af36-f9fc62cd4ff7" providerId="ADAL" clId="{B72B048C-89A5-904D-98D1-8A475548DB25}" dt="2023-10-30T22:37:56.790" v="1554" actId="207"/>
          <pc:sldLayoutMkLst>
            <pc:docMk/>
            <pc:sldMasterMk cId="3965733437" sldId="2147483648"/>
            <pc:sldLayoutMk cId="0" sldId="2147483691"/>
          </pc:sldLayoutMkLst>
        </pc:sldLayoutChg>
        <pc:sldLayoutChg chg="addSp delSp modSp mod">
          <pc:chgData name="Osika,Alina" userId="b05aab2a-0c98-4f8a-af36-f9fc62cd4ff7" providerId="ADAL" clId="{B72B048C-89A5-904D-98D1-8A475548DB25}" dt="2023-10-30T21:43:12.986" v="447" actId="255"/>
          <pc:sldLayoutMkLst>
            <pc:docMk/>
            <pc:sldMasterMk cId="3965733437" sldId="2147483648"/>
            <pc:sldLayoutMk cId="0" sldId="2147483692"/>
          </pc:sldLayoutMkLst>
        </pc:sldLayoutChg>
        <pc:sldLayoutChg chg="addSp delSp modSp mod">
          <pc:chgData name="Osika,Alina" userId="b05aab2a-0c98-4f8a-af36-f9fc62cd4ff7" providerId="ADAL" clId="{B72B048C-89A5-904D-98D1-8A475548DB25}" dt="2023-10-30T21:41:44.938" v="430" actId="403"/>
          <pc:sldLayoutMkLst>
            <pc:docMk/>
            <pc:sldMasterMk cId="3965733437" sldId="2147483648"/>
            <pc:sldLayoutMk cId="2190331784" sldId="2147483693"/>
          </pc:sldLayoutMkLst>
        </pc:sldLayoutChg>
        <pc:sldLayoutChg chg="addSp delSp modSp mod">
          <pc:chgData name="Osika,Alina" userId="b05aab2a-0c98-4f8a-af36-f9fc62cd4ff7" providerId="ADAL" clId="{B72B048C-89A5-904D-98D1-8A475548DB25}" dt="2023-10-30T22:36:31.142" v="1529" actId="120"/>
          <pc:sldLayoutMkLst>
            <pc:docMk/>
            <pc:sldMasterMk cId="3965733437" sldId="2147483648"/>
            <pc:sldLayoutMk cId="1541084533" sldId="2147483694"/>
          </pc:sldLayoutMkLst>
        </pc:sldLayoutChg>
        <pc:sldLayoutChg chg="addSp delSp modSp mod">
          <pc:chgData name="Osika,Alina" userId="b05aab2a-0c98-4f8a-af36-f9fc62cd4ff7" providerId="ADAL" clId="{B72B048C-89A5-904D-98D1-8A475548DB25}" dt="2023-10-30T22:36:37.445" v="1531" actId="207"/>
          <pc:sldLayoutMkLst>
            <pc:docMk/>
            <pc:sldMasterMk cId="3965733437" sldId="2147483648"/>
            <pc:sldLayoutMk cId="1886154371" sldId="2147483695"/>
          </pc:sldLayoutMkLst>
        </pc:sldLayoutChg>
        <pc:sldLayoutChg chg="addSp delSp modSp mod">
          <pc:chgData name="Osika,Alina" userId="b05aab2a-0c98-4f8a-af36-f9fc62cd4ff7" providerId="ADAL" clId="{B72B048C-89A5-904D-98D1-8A475548DB25}" dt="2023-10-30T22:36:59.705" v="1538"/>
          <pc:sldLayoutMkLst>
            <pc:docMk/>
            <pc:sldMasterMk cId="3965733437" sldId="2147483648"/>
            <pc:sldLayoutMk cId="1396111297" sldId="2147483696"/>
          </pc:sldLayoutMkLst>
        </pc:sldLayoutChg>
        <pc:sldLayoutChg chg="addSp delSp modSp mod">
          <pc:chgData name="Osika,Alina" userId="b05aab2a-0c98-4f8a-af36-f9fc62cd4ff7" providerId="ADAL" clId="{B72B048C-89A5-904D-98D1-8A475548DB25}" dt="2023-10-30T22:36:56.905" v="1536"/>
          <pc:sldLayoutMkLst>
            <pc:docMk/>
            <pc:sldMasterMk cId="3965733437" sldId="2147483648"/>
            <pc:sldLayoutMk cId="917357075" sldId="2147483697"/>
          </pc:sldLayoutMkLst>
        </pc:sldLayoutChg>
        <pc:sldLayoutChg chg="addSp delSp modSp mod">
          <pc:chgData name="Osika,Alina" userId="b05aab2a-0c98-4f8a-af36-f9fc62cd4ff7" providerId="ADAL" clId="{B72B048C-89A5-904D-98D1-8A475548DB25}" dt="2023-10-30T22:35:48.130" v="1508"/>
          <pc:sldLayoutMkLst>
            <pc:docMk/>
            <pc:sldMasterMk cId="3965733437" sldId="2147483648"/>
            <pc:sldLayoutMk cId="2901201672" sldId="2147483698"/>
          </pc:sldLayoutMkLst>
        </pc:sldLayoutChg>
        <pc:sldLayoutChg chg="addSp modSp mod">
          <pc:chgData name="Osika,Alina" userId="b05aab2a-0c98-4f8a-af36-f9fc62cd4ff7" providerId="ADAL" clId="{B72B048C-89A5-904D-98D1-8A475548DB25}" dt="2023-10-30T21:43:00.757" v="446" actId="255"/>
          <pc:sldLayoutMkLst>
            <pc:docMk/>
            <pc:sldMasterMk cId="3965733437" sldId="2147483648"/>
            <pc:sldLayoutMk cId="3406532166" sldId="2147483699"/>
          </pc:sldLayoutMkLst>
        </pc:sldLayoutChg>
        <pc:sldLayoutChg chg="addSp delSp modSp mod">
          <pc:chgData name="Osika,Alina" userId="b05aab2a-0c98-4f8a-af36-f9fc62cd4ff7" providerId="ADAL" clId="{B72B048C-89A5-904D-98D1-8A475548DB25}" dt="2023-10-30T22:36:04.353" v="1514"/>
          <pc:sldLayoutMkLst>
            <pc:docMk/>
            <pc:sldMasterMk cId="3965733437" sldId="2147483648"/>
            <pc:sldLayoutMk cId="2103255623" sldId="2147483700"/>
          </pc:sldLayoutMkLst>
        </pc:sldLayoutChg>
        <pc:sldLayoutChg chg="addSp delSp modSp mod">
          <pc:chgData name="Osika,Alina" userId="b05aab2a-0c98-4f8a-af36-f9fc62cd4ff7" providerId="ADAL" clId="{B72B048C-89A5-904D-98D1-8A475548DB25}" dt="2023-10-30T22:13:00.845" v="1455" actId="13244"/>
          <pc:sldLayoutMkLst>
            <pc:docMk/>
            <pc:sldMasterMk cId="3965733437" sldId="2147483648"/>
            <pc:sldLayoutMk cId="1979554335" sldId="2147483701"/>
          </pc:sldLayoutMkLst>
        </pc:sldLayoutChg>
        <pc:sldLayoutChg chg="addSp delSp modSp mod">
          <pc:chgData name="Osika,Alina" userId="b05aab2a-0c98-4f8a-af36-f9fc62cd4ff7" providerId="ADAL" clId="{B72B048C-89A5-904D-98D1-8A475548DB25}" dt="2023-10-30T21:43:45.484" v="456" actId="255"/>
          <pc:sldLayoutMkLst>
            <pc:docMk/>
            <pc:sldMasterMk cId="3965733437" sldId="2147483648"/>
            <pc:sldLayoutMk cId="2201825825" sldId="2147483702"/>
          </pc:sldLayoutMkLst>
        </pc:sldLayoutChg>
        <pc:sldLayoutChg chg="addSp delSp modSp mod">
          <pc:chgData name="Osika,Alina" userId="b05aab2a-0c98-4f8a-af36-f9fc62cd4ff7" providerId="ADAL" clId="{B72B048C-89A5-904D-98D1-8A475548DB25}" dt="2023-10-30T22:13:29.619" v="1464" actId="13244"/>
          <pc:sldLayoutMkLst>
            <pc:docMk/>
            <pc:sldMasterMk cId="3965733437" sldId="2147483648"/>
            <pc:sldLayoutMk cId="3364035696" sldId="2147483703"/>
          </pc:sldLayoutMkLst>
        </pc:sldLayoutChg>
        <pc:sldLayoutChg chg="addSp delSp modSp mod">
          <pc:chgData name="Osika,Alina" userId="b05aab2a-0c98-4f8a-af36-f9fc62cd4ff7" providerId="ADAL" clId="{B72B048C-89A5-904D-98D1-8A475548DB25}" dt="2023-10-30T22:12:30.477" v="1449" actId="13244"/>
          <pc:sldLayoutMkLst>
            <pc:docMk/>
            <pc:sldMasterMk cId="3965733437" sldId="2147483648"/>
            <pc:sldLayoutMk cId="360875826" sldId="2147483704"/>
          </pc:sldLayoutMkLst>
        </pc:sldLayoutChg>
      </pc:sldMasterChg>
    </pc:docChg>
  </pc:docChgLst>
  <pc:docChgLst>
    <pc:chgData name="Bashir,Shadaab Kawnain" userId="S::shadaab@colostate.edu::f022f477-da71-46c0-b909-556a5c787d5a" providerId="AD" clId="Web-{9CAA7335-8525-6DF2-7BEB-150A49E55CE1}"/>
    <pc:docChg chg="modSld">
      <pc:chgData name="Bashir,Shadaab Kawnain" userId="S::shadaab@colostate.edu::f022f477-da71-46c0-b909-556a5c787d5a" providerId="AD" clId="Web-{9CAA7335-8525-6DF2-7BEB-150A49E55CE1}" dt="2025-04-28T21:40:13.993" v="5"/>
      <pc:docMkLst>
        <pc:docMk/>
      </pc:docMkLst>
      <pc:sldChg chg="addSp delSp modSp addAnim delAnim">
        <pc:chgData name="Bashir,Shadaab Kawnain" userId="S::shadaab@colostate.edu::f022f477-da71-46c0-b909-556a5c787d5a" providerId="AD" clId="Web-{9CAA7335-8525-6DF2-7BEB-150A49E55CE1}" dt="2025-04-28T21:40:13.993" v="5"/>
        <pc:sldMkLst>
          <pc:docMk/>
          <pc:sldMk cId="0" sldId="333"/>
        </pc:sldMkLst>
      </pc:sldChg>
    </pc:docChg>
  </pc:docChgLst>
  <pc:docChgLst>
    <pc:chgData name="Podder,Rakesh" userId="00fa7400-c02b-4a76-a7e3-53f89d7ff792" providerId="ADAL" clId="{A85B35EB-EB6B-0644-8DF7-7875A545271E}"/>
    <pc:docChg chg="undo custSel addSld delSld modSld sldOrd delMainMaster">
      <pc:chgData name="Podder,Rakesh" userId="00fa7400-c02b-4a76-a7e3-53f89d7ff792" providerId="ADAL" clId="{A85B35EB-EB6B-0644-8DF7-7875A545271E}" dt="2025-04-28T21:27:18.018" v="159" actId="1036"/>
      <pc:docMkLst>
        <pc:docMk/>
      </pc:docMkLst>
      <pc:sldChg chg="del">
        <pc:chgData name="Podder,Rakesh" userId="00fa7400-c02b-4a76-a7e3-53f89d7ff792" providerId="ADAL" clId="{A85B35EB-EB6B-0644-8DF7-7875A545271E}" dt="2025-04-19T20:40:58.676" v="0" actId="2696"/>
        <pc:sldMkLst>
          <pc:docMk/>
          <pc:sldMk cId="1616211192" sldId="262"/>
        </pc:sldMkLst>
      </pc:sldChg>
      <pc:sldChg chg="modSp mod">
        <pc:chgData name="Podder,Rakesh" userId="00fa7400-c02b-4a76-a7e3-53f89d7ff792" providerId="ADAL" clId="{A85B35EB-EB6B-0644-8DF7-7875A545271E}" dt="2025-04-19T20:41:09.618" v="2" actId="20577"/>
        <pc:sldMkLst>
          <pc:docMk/>
          <pc:sldMk cId="727891124" sldId="286"/>
        </pc:sldMkLst>
      </pc:sldChg>
      <pc:sldChg chg="del">
        <pc:chgData name="Podder,Rakesh" userId="00fa7400-c02b-4a76-a7e3-53f89d7ff792" providerId="ADAL" clId="{A85B35EB-EB6B-0644-8DF7-7875A545271E}" dt="2025-04-19T20:40:58.676" v="0" actId="2696"/>
        <pc:sldMkLst>
          <pc:docMk/>
          <pc:sldMk cId="2090902255" sldId="303"/>
        </pc:sldMkLst>
      </pc:sldChg>
      <pc:sldChg chg="modSp ord">
        <pc:chgData name="Podder,Rakesh" userId="00fa7400-c02b-4a76-a7e3-53f89d7ff792" providerId="ADAL" clId="{A85B35EB-EB6B-0644-8DF7-7875A545271E}" dt="2025-04-21T17:35:41.803" v="137" actId="20577"/>
        <pc:sldMkLst>
          <pc:docMk/>
          <pc:sldMk cId="2040922448" sldId="322"/>
        </pc:sldMkLst>
      </pc:sldChg>
      <pc:sldChg chg="delSp modSp mod ord delAnim">
        <pc:chgData name="Podder,Rakesh" userId="00fa7400-c02b-4a76-a7e3-53f89d7ff792" providerId="ADAL" clId="{A85B35EB-EB6B-0644-8DF7-7875A545271E}" dt="2025-04-21T17:39:01.116" v="155" actId="1076"/>
        <pc:sldMkLst>
          <pc:docMk/>
          <pc:sldMk cId="427568005" sldId="323"/>
        </pc:sldMkLst>
      </pc:sldChg>
      <pc:sldChg chg="modSp del mod">
        <pc:chgData name="Podder,Rakesh" userId="00fa7400-c02b-4a76-a7e3-53f89d7ff792" providerId="ADAL" clId="{A85B35EB-EB6B-0644-8DF7-7875A545271E}" dt="2025-04-28T21:27:18.018" v="159" actId="1036"/>
        <pc:sldMkLst>
          <pc:docMk/>
          <pc:sldMk cId="0" sldId="333"/>
        </pc:sldMkLst>
      </pc:sldChg>
      <pc:sldChg chg="del">
        <pc:chgData name="Podder,Rakesh" userId="00fa7400-c02b-4a76-a7e3-53f89d7ff792" providerId="ADAL" clId="{A85B35EB-EB6B-0644-8DF7-7875A545271E}" dt="2025-04-19T20:40:58.676" v="0" actId="2696"/>
        <pc:sldMkLst>
          <pc:docMk/>
          <pc:sldMk cId="0" sldId="334"/>
        </pc:sldMkLst>
      </pc:sldChg>
      <pc:sldChg chg="del">
        <pc:chgData name="Podder,Rakesh" userId="00fa7400-c02b-4a76-a7e3-53f89d7ff792" providerId="ADAL" clId="{A85B35EB-EB6B-0644-8DF7-7875A545271E}" dt="2025-04-19T20:40:58.676" v="0" actId="2696"/>
        <pc:sldMkLst>
          <pc:docMk/>
          <pc:sldMk cId="512786511" sldId="349"/>
        </pc:sldMkLst>
      </pc:sldChg>
      <pc:sldChg chg="del">
        <pc:chgData name="Podder,Rakesh" userId="00fa7400-c02b-4a76-a7e3-53f89d7ff792" providerId="ADAL" clId="{A85B35EB-EB6B-0644-8DF7-7875A545271E}" dt="2025-04-19T20:40:58.676" v="0" actId="2696"/>
        <pc:sldMkLst>
          <pc:docMk/>
          <pc:sldMk cId="2926620198" sldId="375"/>
        </pc:sldMkLst>
      </pc:sldChg>
      <pc:sldChg chg="del">
        <pc:chgData name="Podder,Rakesh" userId="00fa7400-c02b-4a76-a7e3-53f89d7ff792" providerId="ADAL" clId="{A85B35EB-EB6B-0644-8DF7-7875A545271E}" dt="2025-04-19T20:40:58.676" v="0" actId="2696"/>
        <pc:sldMkLst>
          <pc:docMk/>
          <pc:sldMk cId="2435065653" sldId="411"/>
        </pc:sldMkLst>
      </pc:sldChg>
      <pc:sldChg chg="del">
        <pc:chgData name="Podder,Rakesh" userId="00fa7400-c02b-4a76-a7e3-53f89d7ff792" providerId="ADAL" clId="{A85B35EB-EB6B-0644-8DF7-7875A545271E}" dt="2025-04-19T20:40:58.676" v="0" actId="2696"/>
        <pc:sldMkLst>
          <pc:docMk/>
          <pc:sldMk cId="1396193574" sldId="412"/>
        </pc:sldMkLst>
      </pc:sldChg>
      <pc:sldChg chg="del">
        <pc:chgData name="Podder,Rakesh" userId="00fa7400-c02b-4a76-a7e3-53f89d7ff792" providerId="ADAL" clId="{A85B35EB-EB6B-0644-8DF7-7875A545271E}" dt="2025-04-19T20:40:58.676" v="0" actId="2696"/>
        <pc:sldMkLst>
          <pc:docMk/>
          <pc:sldMk cId="1520137642" sldId="413"/>
        </pc:sldMkLst>
      </pc:sldChg>
      <pc:sldChg chg="del">
        <pc:chgData name="Podder,Rakesh" userId="00fa7400-c02b-4a76-a7e3-53f89d7ff792" providerId="ADAL" clId="{A85B35EB-EB6B-0644-8DF7-7875A545271E}" dt="2025-04-19T20:40:58.676" v="0" actId="2696"/>
        <pc:sldMkLst>
          <pc:docMk/>
          <pc:sldMk cId="3329486596" sldId="414"/>
        </pc:sldMkLst>
      </pc:sldChg>
      <pc:sldChg chg="del">
        <pc:chgData name="Podder,Rakesh" userId="00fa7400-c02b-4a76-a7e3-53f89d7ff792" providerId="ADAL" clId="{A85B35EB-EB6B-0644-8DF7-7875A545271E}" dt="2025-04-19T20:40:58.676" v="0" actId="2696"/>
        <pc:sldMkLst>
          <pc:docMk/>
          <pc:sldMk cId="2809840801" sldId="415"/>
        </pc:sldMkLst>
      </pc:sldChg>
      <pc:sldChg chg="del">
        <pc:chgData name="Podder,Rakesh" userId="00fa7400-c02b-4a76-a7e3-53f89d7ff792" providerId="ADAL" clId="{A85B35EB-EB6B-0644-8DF7-7875A545271E}" dt="2025-04-19T20:40:58.676" v="0" actId="2696"/>
        <pc:sldMkLst>
          <pc:docMk/>
          <pc:sldMk cId="3466955379" sldId="416"/>
        </pc:sldMkLst>
      </pc:sldChg>
      <pc:sldChg chg="del">
        <pc:chgData name="Podder,Rakesh" userId="00fa7400-c02b-4a76-a7e3-53f89d7ff792" providerId="ADAL" clId="{A85B35EB-EB6B-0644-8DF7-7875A545271E}" dt="2025-04-19T20:40:58.676" v="0" actId="2696"/>
        <pc:sldMkLst>
          <pc:docMk/>
          <pc:sldMk cId="2891603802" sldId="417"/>
        </pc:sldMkLst>
      </pc:sldChg>
      <pc:sldChg chg="del">
        <pc:chgData name="Podder,Rakesh" userId="00fa7400-c02b-4a76-a7e3-53f89d7ff792" providerId="ADAL" clId="{A85B35EB-EB6B-0644-8DF7-7875A545271E}" dt="2025-04-19T20:40:58.676" v="0" actId="2696"/>
        <pc:sldMkLst>
          <pc:docMk/>
          <pc:sldMk cId="3937894549" sldId="418"/>
        </pc:sldMkLst>
      </pc:sldChg>
      <pc:sldChg chg="del">
        <pc:chgData name="Podder,Rakesh" userId="00fa7400-c02b-4a76-a7e3-53f89d7ff792" providerId="ADAL" clId="{A85B35EB-EB6B-0644-8DF7-7875A545271E}" dt="2025-04-19T20:40:58.676" v="0" actId="2696"/>
        <pc:sldMkLst>
          <pc:docMk/>
          <pc:sldMk cId="1694684407" sldId="419"/>
        </pc:sldMkLst>
      </pc:sldChg>
      <pc:sldChg chg="del">
        <pc:chgData name="Podder,Rakesh" userId="00fa7400-c02b-4a76-a7e3-53f89d7ff792" providerId="ADAL" clId="{A85B35EB-EB6B-0644-8DF7-7875A545271E}" dt="2025-04-19T20:40:58.676" v="0" actId="2696"/>
        <pc:sldMkLst>
          <pc:docMk/>
          <pc:sldMk cId="2418861067" sldId="420"/>
        </pc:sldMkLst>
      </pc:sldChg>
      <pc:sldChg chg="del">
        <pc:chgData name="Podder,Rakesh" userId="00fa7400-c02b-4a76-a7e3-53f89d7ff792" providerId="ADAL" clId="{A85B35EB-EB6B-0644-8DF7-7875A545271E}" dt="2025-04-19T20:40:58.676" v="0" actId="2696"/>
        <pc:sldMkLst>
          <pc:docMk/>
          <pc:sldMk cId="2552249231" sldId="421"/>
        </pc:sldMkLst>
      </pc:sldChg>
      <pc:sldChg chg="del">
        <pc:chgData name="Podder,Rakesh" userId="00fa7400-c02b-4a76-a7e3-53f89d7ff792" providerId="ADAL" clId="{A85B35EB-EB6B-0644-8DF7-7875A545271E}" dt="2025-04-19T20:40:58.676" v="0" actId="2696"/>
        <pc:sldMkLst>
          <pc:docMk/>
          <pc:sldMk cId="1323340545" sldId="425"/>
        </pc:sldMkLst>
      </pc:sldChg>
      <pc:sldChg chg="del">
        <pc:chgData name="Podder,Rakesh" userId="00fa7400-c02b-4a76-a7e3-53f89d7ff792" providerId="ADAL" clId="{A85B35EB-EB6B-0644-8DF7-7875A545271E}" dt="2025-04-19T20:40:58.676" v="0" actId="2696"/>
        <pc:sldMkLst>
          <pc:docMk/>
          <pc:sldMk cId="4157648835" sldId="426"/>
        </pc:sldMkLst>
      </pc:sldChg>
      <pc:sldChg chg="del">
        <pc:chgData name="Podder,Rakesh" userId="00fa7400-c02b-4a76-a7e3-53f89d7ff792" providerId="ADAL" clId="{A85B35EB-EB6B-0644-8DF7-7875A545271E}" dt="2025-04-19T20:40:58.676" v="0" actId="2696"/>
        <pc:sldMkLst>
          <pc:docMk/>
          <pc:sldMk cId="950325781" sldId="430"/>
        </pc:sldMkLst>
      </pc:sldChg>
      <pc:sldChg chg="del">
        <pc:chgData name="Podder,Rakesh" userId="00fa7400-c02b-4a76-a7e3-53f89d7ff792" providerId="ADAL" clId="{A85B35EB-EB6B-0644-8DF7-7875A545271E}" dt="2025-04-19T20:40:58.676" v="0" actId="2696"/>
        <pc:sldMkLst>
          <pc:docMk/>
          <pc:sldMk cId="1502065582" sldId="431"/>
        </pc:sldMkLst>
      </pc:sldChg>
      <pc:sldChg chg="del">
        <pc:chgData name="Podder,Rakesh" userId="00fa7400-c02b-4a76-a7e3-53f89d7ff792" providerId="ADAL" clId="{A85B35EB-EB6B-0644-8DF7-7875A545271E}" dt="2025-04-19T20:40:58.676" v="0" actId="2696"/>
        <pc:sldMkLst>
          <pc:docMk/>
          <pc:sldMk cId="1728476549" sldId="432"/>
        </pc:sldMkLst>
      </pc:sldChg>
      <pc:sldChg chg="del">
        <pc:chgData name="Podder,Rakesh" userId="00fa7400-c02b-4a76-a7e3-53f89d7ff792" providerId="ADAL" clId="{A85B35EB-EB6B-0644-8DF7-7875A545271E}" dt="2025-04-19T20:40:58.676" v="0" actId="2696"/>
        <pc:sldMkLst>
          <pc:docMk/>
          <pc:sldMk cId="3144812809" sldId="433"/>
        </pc:sldMkLst>
      </pc:sldChg>
      <pc:sldChg chg="del">
        <pc:chgData name="Podder,Rakesh" userId="00fa7400-c02b-4a76-a7e3-53f89d7ff792" providerId="ADAL" clId="{A85B35EB-EB6B-0644-8DF7-7875A545271E}" dt="2025-04-19T20:40:58.676" v="0" actId="2696"/>
        <pc:sldMkLst>
          <pc:docMk/>
          <pc:sldMk cId="773293558" sldId="434"/>
        </pc:sldMkLst>
      </pc:sldChg>
      <pc:sldChg chg="del">
        <pc:chgData name="Podder,Rakesh" userId="00fa7400-c02b-4a76-a7e3-53f89d7ff792" providerId="ADAL" clId="{A85B35EB-EB6B-0644-8DF7-7875A545271E}" dt="2025-04-19T20:40:58.676" v="0" actId="2696"/>
        <pc:sldMkLst>
          <pc:docMk/>
          <pc:sldMk cId="2279968574" sldId="435"/>
        </pc:sldMkLst>
      </pc:sldChg>
      <pc:sldChg chg="del">
        <pc:chgData name="Podder,Rakesh" userId="00fa7400-c02b-4a76-a7e3-53f89d7ff792" providerId="ADAL" clId="{A85B35EB-EB6B-0644-8DF7-7875A545271E}" dt="2025-04-19T20:40:58.676" v="0" actId="2696"/>
        <pc:sldMkLst>
          <pc:docMk/>
          <pc:sldMk cId="2273130421" sldId="436"/>
        </pc:sldMkLst>
      </pc:sldChg>
      <pc:sldChg chg="del">
        <pc:chgData name="Podder,Rakesh" userId="00fa7400-c02b-4a76-a7e3-53f89d7ff792" providerId="ADAL" clId="{A85B35EB-EB6B-0644-8DF7-7875A545271E}" dt="2025-04-19T20:40:58.676" v="0" actId="2696"/>
        <pc:sldMkLst>
          <pc:docMk/>
          <pc:sldMk cId="122894819" sldId="437"/>
        </pc:sldMkLst>
      </pc:sldChg>
      <pc:sldChg chg="del">
        <pc:chgData name="Podder,Rakesh" userId="00fa7400-c02b-4a76-a7e3-53f89d7ff792" providerId="ADAL" clId="{A85B35EB-EB6B-0644-8DF7-7875A545271E}" dt="2025-04-19T20:40:58.676" v="0" actId="2696"/>
        <pc:sldMkLst>
          <pc:docMk/>
          <pc:sldMk cId="1294681414" sldId="438"/>
        </pc:sldMkLst>
      </pc:sldChg>
      <pc:sldChg chg="del">
        <pc:chgData name="Podder,Rakesh" userId="00fa7400-c02b-4a76-a7e3-53f89d7ff792" providerId="ADAL" clId="{A85B35EB-EB6B-0644-8DF7-7875A545271E}" dt="2025-04-19T20:40:58.676" v="0" actId="2696"/>
        <pc:sldMkLst>
          <pc:docMk/>
          <pc:sldMk cId="3164300018" sldId="439"/>
        </pc:sldMkLst>
      </pc:sldChg>
      <pc:sldChg chg="del">
        <pc:chgData name="Podder,Rakesh" userId="00fa7400-c02b-4a76-a7e3-53f89d7ff792" providerId="ADAL" clId="{A85B35EB-EB6B-0644-8DF7-7875A545271E}" dt="2025-04-19T20:40:58.676" v="0" actId="2696"/>
        <pc:sldMkLst>
          <pc:docMk/>
          <pc:sldMk cId="3279555564" sldId="440"/>
        </pc:sldMkLst>
      </pc:sldChg>
      <pc:sldChg chg="del">
        <pc:chgData name="Podder,Rakesh" userId="00fa7400-c02b-4a76-a7e3-53f89d7ff792" providerId="ADAL" clId="{A85B35EB-EB6B-0644-8DF7-7875A545271E}" dt="2025-04-19T20:40:58.676" v="0" actId="2696"/>
        <pc:sldMkLst>
          <pc:docMk/>
          <pc:sldMk cId="2448617696" sldId="441"/>
        </pc:sldMkLst>
      </pc:sldChg>
      <pc:sldChg chg="del">
        <pc:chgData name="Podder,Rakesh" userId="00fa7400-c02b-4a76-a7e3-53f89d7ff792" providerId="ADAL" clId="{A85B35EB-EB6B-0644-8DF7-7875A545271E}" dt="2025-04-19T20:41:02.039" v="1" actId="2696"/>
        <pc:sldMkLst>
          <pc:docMk/>
          <pc:sldMk cId="4293451408" sldId="442"/>
        </pc:sldMkLst>
      </pc:sldChg>
      <pc:sldChg chg="del">
        <pc:chgData name="Podder,Rakesh" userId="00fa7400-c02b-4a76-a7e3-53f89d7ff792" providerId="ADAL" clId="{A85B35EB-EB6B-0644-8DF7-7875A545271E}" dt="2025-04-19T20:40:58.676" v="0" actId="2696"/>
        <pc:sldMkLst>
          <pc:docMk/>
          <pc:sldMk cId="2173210598" sldId="443"/>
        </pc:sldMkLst>
      </pc:sldChg>
      <pc:sldChg chg="addSp modSp new mod ord modAnim modNotesTx">
        <pc:chgData name="Podder,Rakesh" userId="00fa7400-c02b-4a76-a7e3-53f89d7ff792" providerId="ADAL" clId="{A85B35EB-EB6B-0644-8DF7-7875A545271E}" dt="2025-04-19T21:16:54.294" v="104" actId="20577"/>
        <pc:sldMkLst>
          <pc:docMk/>
          <pc:sldMk cId="2796881858" sldId="445"/>
        </pc:sldMkLst>
      </pc:sldChg>
      <pc:sldChg chg="new del">
        <pc:chgData name="Podder,Rakesh" userId="00fa7400-c02b-4a76-a7e3-53f89d7ff792" providerId="ADAL" clId="{A85B35EB-EB6B-0644-8DF7-7875A545271E}" dt="2025-04-19T21:00:01.083" v="4" actId="2696"/>
        <pc:sldMkLst>
          <pc:docMk/>
          <pc:sldMk cId="4182236751" sldId="445"/>
        </pc:sldMkLst>
      </pc:sldChg>
      <pc:sldChg chg="addSp delSp modSp add mod modNotesTx">
        <pc:chgData name="Podder,Rakesh" userId="00fa7400-c02b-4a76-a7e3-53f89d7ff792" providerId="ADAL" clId="{A85B35EB-EB6B-0644-8DF7-7875A545271E}" dt="2025-04-19T21:28:06.781" v="119" actId="1076"/>
        <pc:sldMkLst>
          <pc:docMk/>
          <pc:sldMk cId="1861446755" sldId="446"/>
        </pc:sldMkLst>
      </pc:sldChg>
      <pc:sldChg chg="addSp delSp modSp add mod">
        <pc:chgData name="Podder,Rakesh" userId="00fa7400-c02b-4a76-a7e3-53f89d7ff792" providerId="ADAL" clId="{A85B35EB-EB6B-0644-8DF7-7875A545271E}" dt="2025-04-19T21:33:07.097" v="129" actId="1076"/>
        <pc:sldMkLst>
          <pc:docMk/>
          <pc:sldMk cId="1223860485" sldId="447"/>
        </pc:sldMkLst>
      </pc:sldChg>
      <pc:sldChg chg="modSp mod">
        <pc:chgData name="Podder,Rakesh" userId="00fa7400-c02b-4a76-a7e3-53f89d7ff792" providerId="ADAL" clId="{A85B35EB-EB6B-0644-8DF7-7875A545271E}" dt="2025-04-21T17:54:00.513" v="156" actId="14100"/>
        <pc:sldMkLst>
          <pc:docMk/>
          <pc:sldMk cId="1840785267" sldId="452"/>
        </pc:sldMkLst>
      </pc:sldChg>
      <pc:sldMasterChg chg="del delSldLayout">
        <pc:chgData name="Podder,Rakesh" userId="00fa7400-c02b-4a76-a7e3-53f89d7ff792" providerId="ADAL" clId="{A85B35EB-EB6B-0644-8DF7-7875A545271E}" dt="2025-04-19T20:40:58.676" v="0" actId="2696"/>
        <pc:sldMasterMkLst>
          <pc:docMk/>
          <pc:sldMasterMk cId="2331993337" sldId="2147483705"/>
        </pc:sldMasterMkLst>
        <pc:sldLayoutChg chg="del">
          <pc:chgData name="Podder,Rakesh" userId="00fa7400-c02b-4a76-a7e3-53f89d7ff792" providerId="ADAL" clId="{A85B35EB-EB6B-0644-8DF7-7875A545271E}" dt="2025-04-19T20:40:58.676" v="0" actId="2696"/>
          <pc:sldLayoutMkLst>
            <pc:docMk/>
            <pc:sldMasterMk cId="2331993337" sldId="2147483705"/>
            <pc:sldLayoutMk cId="692283915" sldId="2147483707"/>
          </pc:sldLayoutMkLst>
        </pc:sldLayoutChg>
        <pc:sldLayoutChg chg="del">
          <pc:chgData name="Podder,Rakesh" userId="00fa7400-c02b-4a76-a7e3-53f89d7ff792" providerId="ADAL" clId="{A85B35EB-EB6B-0644-8DF7-7875A545271E}" dt="2025-04-19T20:40:58.676" v="0" actId="2696"/>
          <pc:sldLayoutMkLst>
            <pc:docMk/>
            <pc:sldMasterMk cId="2331993337" sldId="2147483705"/>
            <pc:sldLayoutMk cId="89012341" sldId="2147483708"/>
          </pc:sldLayoutMkLst>
        </pc:sldLayoutChg>
        <pc:sldLayoutChg chg="del">
          <pc:chgData name="Podder,Rakesh" userId="00fa7400-c02b-4a76-a7e3-53f89d7ff792" providerId="ADAL" clId="{A85B35EB-EB6B-0644-8DF7-7875A545271E}" dt="2025-04-19T20:40:58.676" v="0" actId="2696"/>
          <pc:sldLayoutMkLst>
            <pc:docMk/>
            <pc:sldMasterMk cId="2331993337" sldId="2147483705"/>
            <pc:sldLayoutMk cId="1784931656" sldId="2147483709"/>
          </pc:sldLayoutMkLst>
        </pc:sldLayoutChg>
        <pc:sldLayoutChg chg="del">
          <pc:chgData name="Podder,Rakesh" userId="00fa7400-c02b-4a76-a7e3-53f89d7ff792" providerId="ADAL" clId="{A85B35EB-EB6B-0644-8DF7-7875A545271E}" dt="2025-04-19T20:40:58.676" v="0" actId="2696"/>
          <pc:sldLayoutMkLst>
            <pc:docMk/>
            <pc:sldMasterMk cId="2331993337" sldId="2147483705"/>
            <pc:sldLayoutMk cId="3364581553" sldId="2147483710"/>
          </pc:sldLayoutMkLst>
        </pc:sldLayoutChg>
        <pc:sldLayoutChg chg="del">
          <pc:chgData name="Podder,Rakesh" userId="00fa7400-c02b-4a76-a7e3-53f89d7ff792" providerId="ADAL" clId="{A85B35EB-EB6B-0644-8DF7-7875A545271E}" dt="2025-04-19T20:40:58.676" v="0" actId="2696"/>
          <pc:sldLayoutMkLst>
            <pc:docMk/>
            <pc:sldMasterMk cId="2331993337" sldId="2147483705"/>
            <pc:sldLayoutMk cId="579854849" sldId="2147483713"/>
          </pc:sldLayoutMkLst>
        </pc:sldLayoutChg>
      </pc:sldMasterChg>
    </pc:docChg>
  </pc:docChgLst>
  <pc:docChgLst>
    <pc:chgData name="Bashir,Shadaab Kawnain" userId="f022f477-da71-46c0-b909-556a5c787d5a" providerId="ADAL" clId="{345B14D6-A401-4603-A259-BE8EE8873E90}"/>
    <pc:docChg chg="undo custSel addSld delSld modSld sldOrd">
      <pc:chgData name="Bashir,Shadaab Kawnain" userId="f022f477-da71-46c0-b909-556a5c787d5a" providerId="ADAL" clId="{345B14D6-A401-4603-A259-BE8EE8873E90}" dt="2025-04-22T04:34:44.283" v="366" actId="20577"/>
      <pc:docMkLst>
        <pc:docMk/>
      </pc:docMkLst>
      <pc:sldChg chg="modSp add mod setBg">
        <pc:chgData name="Bashir,Shadaab Kawnain" userId="f022f477-da71-46c0-b909-556a5c787d5a" providerId="ADAL" clId="{345B14D6-A401-4603-A259-BE8EE8873E90}" dt="2025-04-22T04:33:06.614" v="348" actId="113"/>
        <pc:sldMkLst>
          <pc:docMk/>
          <pc:sldMk cId="0" sldId="333"/>
        </pc:sldMkLst>
      </pc:sldChg>
      <pc:sldChg chg="modSp add del mod">
        <pc:chgData name="Bashir,Shadaab Kawnain" userId="f022f477-da71-46c0-b909-556a5c787d5a" providerId="ADAL" clId="{345B14D6-A401-4603-A259-BE8EE8873E90}" dt="2025-04-22T04:33:19.630" v="351" actId="113"/>
        <pc:sldMkLst>
          <pc:docMk/>
          <pc:sldMk cId="2809840801" sldId="415"/>
        </pc:sldMkLst>
      </pc:sldChg>
      <pc:sldChg chg="modSp add mod setBg">
        <pc:chgData name="Bashir,Shadaab Kawnain" userId="f022f477-da71-46c0-b909-556a5c787d5a" providerId="ADAL" clId="{345B14D6-A401-4603-A259-BE8EE8873E90}" dt="2025-04-22T04:33:14.082" v="349" actId="113"/>
        <pc:sldMkLst>
          <pc:docMk/>
          <pc:sldMk cId="3158515585" sldId="443"/>
        </pc:sldMkLst>
      </pc:sldChg>
      <pc:sldChg chg="modSp add mod">
        <pc:chgData name="Bashir,Shadaab Kawnain" userId="f022f477-da71-46c0-b909-556a5c787d5a" providerId="ADAL" clId="{345B14D6-A401-4603-A259-BE8EE8873E90}" dt="2025-04-22T04:33:34.374" v="358" actId="113"/>
        <pc:sldMkLst>
          <pc:docMk/>
          <pc:sldMk cId="842253344" sldId="458"/>
        </pc:sldMkLst>
      </pc:sldChg>
      <pc:sldChg chg="modSp add mod">
        <pc:chgData name="Bashir,Shadaab Kawnain" userId="f022f477-da71-46c0-b909-556a5c787d5a" providerId="ADAL" clId="{345B14D6-A401-4603-A259-BE8EE8873E90}" dt="2025-04-22T04:33:32.468" v="357" actId="113"/>
        <pc:sldMkLst>
          <pc:docMk/>
          <pc:sldMk cId="3167572548" sldId="460"/>
        </pc:sldMkLst>
      </pc:sldChg>
      <pc:sldChg chg="modSp mod">
        <pc:chgData name="Bashir,Shadaab Kawnain" userId="f022f477-da71-46c0-b909-556a5c787d5a" providerId="ADAL" clId="{345B14D6-A401-4603-A259-BE8EE8873E90}" dt="2025-04-22T04:33:36.942" v="359" actId="113"/>
        <pc:sldMkLst>
          <pc:docMk/>
          <pc:sldMk cId="242890264" sldId="461"/>
        </pc:sldMkLst>
      </pc:sldChg>
      <pc:sldChg chg="addSp delSp modSp add del mod addAnim delAnim">
        <pc:chgData name="Bashir,Shadaab Kawnain" userId="f022f477-da71-46c0-b909-556a5c787d5a" providerId="ADAL" clId="{345B14D6-A401-4603-A259-BE8EE8873E90}" dt="2025-04-21T20:25:11.839" v="204" actId="2696"/>
        <pc:sldMkLst>
          <pc:docMk/>
          <pc:sldMk cId="3383614559" sldId="462"/>
        </pc:sldMkLst>
      </pc:sldChg>
      <pc:sldChg chg="addSp delSp modSp add del mod delAnim modAnim">
        <pc:chgData name="Bashir,Shadaab Kawnain" userId="f022f477-da71-46c0-b909-556a5c787d5a" providerId="ADAL" clId="{345B14D6-A401-4603-A259-BE8EE8873E90}" dt="2025-04-22T04:33:40.193" v="360" actId="113"/>
        <pc:sldMkLst>
          <pc:docMk/>
          <pc:sldMk cId="3923362351" sldId="463"/>
        </pc:sldMkLst>
      </pc:sldChg>
      <pc:sldChg chg="del">
        <pc:chgData name="Bashir,Shadaab Kawnain" userId="f022f477-da71-46c0-b909-556a5c787d5a" providerId="ADAL" clId="{345B14D6-A401-4603-A259-BE8EE8873E90}" dt="2025-04-21T20:17:28.285" v="45" actId="47"/>
        <pc:sldMkLst>
          <pc:docMk/>
          <pc:sldMk cId="3671494912" sldId="464"/>
        </pc:sldMkLst>
      </pc:sldChg>
      <pc:sldChg chg="del">
        <pc:chgData name="Bashir,Shadaab Kawnain" userId="f022f477-da71-46c0-b909-556a5c787d5a" providerId="ADAL" clId="{345B14D6-A401-4603-A259-BE8EE8873E90}" dt="2025-04-21T20:17:26.920" v="44" actId="47"/>
        <pc:sldMkLst>
          <pc:docMk/>
          <pc:sldMk cId="4141719795" sldId="465"/>
        </pc:sldMkLst>
      </pc:sldChg>
      <pc:sldChg chg="modSp mod">
        <pc:chgData name="Bashir,Shadaab Kawnain" userId="f022f477-da71-46c0-b909-556a5c787d5a" providerId="ADAL" clId="{345B14D6-A401-4603-A259-BE8EE8873E90}" dt="2025-04-22T04:33:55.338" v="364" actId="113"/>
        <pc:sldMkLst>
          <pc:docMk/>
          <pc:sldMk cId="3750554141" sldId="466"/>
        </pc:sldMkLst>
      </pc:sldChg>
      <pc:sldChg chg="del">
        <pc:chgData name="Bashir,Shadaab Kawnain" userId="f022f477-da71-46c0-b909-556a5c787d5a" providerId="ADAL" clId="{345B14D6-A401-4603-A259-BE8EE8873E90}" dt="2025-04-21T20:17:50.388" v="47" actId="47"/>
        <pc:sldMkLst>
          <pc:docMk/>
          <pc:sldMk cId="4080041712" sldId="467"/>
        </pc:sldMkLst>
      </pc:sldChg>
      <pc:sldChg chg="del">
        <pc:chgData name="Bashir,Shadaab Kawnain" userId="f022f477-da71-46c0-b909-556a5c787d5a" providerId="ADAL" clId="{345B14D6-A401-4603-A259-BE8EE8873E90}" dt="2025-04-21T20:17:33.626" v="46" actId="47"/>
        <pc:sldMkLst>
          <pc:docMk/>
          <pc:sldMk cId="2309094027" sldId="469"/>
        </pc:sldMkLst>
      </pc:sldChg>
      <pc:sldChg chg="delSp modSp mod">
        <pc:chgData name="Bashir,Shadaab Kawnain" userId="f022f477-da71-46c0-b909-556a5c787d5a" providerId="ADAL" clId="{345B14D6-A401-4603-A259-BE8EE8873E90}" dt="2025-04-22T04:33:47.160" v="361" actId="113"/>
        <pc:sldMkLst>
          <pc:docMk/>
          <pc:sldMk cId="3399826446" sldId="471"/>
        </pc:sldMkLst>
      </pc:sldChg>
      <pc:sldChg chg="modSp mod">
        <pc:chgData name="Bashir,Shadaab Kawnain" userId="f022f477-da71-46c0-b909-556a5c787d5a" providerId="ADAL" clId="{345B14D6-A401-4603-A259-BE8EE8873E90}" dt="2025-04-22T04:33:52.479" v="363" actId="113"/>
        <pc:sldMkLst>
          <pc:docMk/>
          <pc:sldMk cId="3956529754" sldId="472"/>
        </pc:sldMkLst>
      </pc:sldChg>
      <pc:sldChg chg="modSp mod">
        <pc:chgData name="Bashir,Shadaab Kawnain" userId="f022f477-da71-46c0-b909-556a5c787d5a" providerId="ADAL" clId="{345B14D6-A401-4603-A259-BE8EE8873E90}" dt="2025-04-22T04:33:17.751" v="350" actId="113"/>
        <pc:sldMkLst>
          <pc:docMk/>
          <pc:sldMk cId="3678028050" sldId="474"/>
        </pc:sldMkLst>
      </pc:sldChg>
      <pc:sldChg chg="del ord">
        <pc:chgData name="Bashir,Shadaab Kawnain" userId="f022f477-da71-46c0-b909-556a5c787d5a" providerId="ADAL" clId="{345B14D6-A401-4603-A259-BE8EE8873E90}" dt="2025-04-22T03:43:37.599" v="258" actId="47"/>
        <pc:sldMkLst>
          <pc:docMk/>
          <pc:sldMk cId="3193596489" sldId="475"/>
        </pc:sldMkLst>
      </pc:sldChg>
      <pc:sldChg chg="modSp add mod">
        <pc:chgData name="Bashir,Shadaab Kawnain" userId="f022f477-da71-46c0-b909-556a5c787d5a" providerId="ADAL" clId="{345B14D6-A401-4603-A259-BE8EE8873E90}" dt="2025-04-22T04:33:23.745" v="353" actId="113"/>
        <pc:sldMkLst>
          <pc:docMk/>
          <pc:sldMk cId="146733721" sldId="476"/>
        </pc:sldMkLst>
      </pc:sldChg>
      <pc:sldChg chg="addSp modSp mod modNotesTx">
        <pc:chgData name="Bashir,Shadaab Kawnain" userId="f022f477-da71-46c0-b909-556a5c787d5a" providerId="ADAL" clId="{345B14D6-A401-4603-A259-BE8EE8873E90}" dt="2025-04-22T04:34:44.283" v="366" actId="20577"/>
        <pc:sldMkLst>
          <pc:docMk/>
          <pc:sldMk cId="3370260911" sldId="486"/>
        </pc:sldMkLst>
      </pc:sldChg>
      <pc:sldChg chg="modSp add mod ord">
        <pc:chgData name="Bashir,Shadaab Kawnain" userId="f022f477-da71-46c0-b909-556a5c787d5a" providerId="ADAL" clId="{345B14D6-A401-4603-A259-BE8EE8873E90}" dt="2025-04-21T20:12:25.885" v="25" actId="20577"/>
        <pc:sldMkLst>
          <pc:docMk/>
          <pc:sldMk cId="6874132" sldId="488"/>
        </pc:sldMkLst>
      </pc:sldChg>
      <pc:sldChg chg="modSp add mod">
        <pc:chgData name="Bashir,Shadaab Kawnain" userId="f022f477-da71-46c0-b909-556a5c787d5a" providerId="ADAL" clId="{345B14D6-A401-4603-A259-BE8EE8873E90}" dt="2025-04-22T04:33:22.219" v="352" actId="113"/>
        <pc:sldMkLst>
          <pc:docMk/>
          <pc:sldMk cId="58905689" sldId="489"/>
        </pc:sldMkLst>
      </pc:sldChg>
      <pc:sldChg chg="add del setBg">
        <pc:chgData name="Bashir,Shadaab Kawnain" userId="f022f477-da71-46c0-b909-556a5c787d5a" providerId="ADAL" clId="{345B14D6-A401-4603-A259-BE8EE8873E90}" dt="2025-04-21T20:15:30.904" v="32" actId="47"/>
        <pc:sldMkLst>
          <pc:docMk/>
          <pc:sldMk cId="2062604837" sldId="489"/>
        </pc:sldMkLst>
      </pc:sldChg>
      <pc:sldChg chg="modSp add mod">
        <pc:chgData name="Bashir,Shadaab Kawnain" userId="f022f477-da71-46c0-b909-556a5c787d5a" providerId="ADAL" clId="{345B14D6-A401-4603-A259-BE8EE8873E90}" dt="2025-04-22T04:33:25.373" v="354" actId="113"/>
        <pc:sldMkLst>
          <pc:docMk/>
          <pc:sldMk cId="2266917796" sldId="490"/>
        </pc:sldMkLst>
      </pc:sldChg>
      <pc:sldChg chg="modSp add mod">
        <pc:chgData name="Bashir,Shadaab Kawnain" userId="f022f477-da71-46c0-b909-556a5c787d5a" providerId="ADAL" clId="{345B14D6-A401-4603-A259-BE8EE8873E90}" dt="2025-04-22T04:33:27.366" v="355" actId="113"/>
        <pc:sldMkLst>
          <pc:docMk/>
          <pc:sldMk cId="2055878298" sldId="491"/>
        </pc:sldMkLst>
      </pc:sldChg>
      <pc:sldChg chg="modSp add mod">
        <pc:chgData name="Bashir,Shadaab Kawnain" userId="f022f477-da71-46c0-b909-556a5c787d5a" providerId="ADAL" clId="{345B14D6-A401-4603-A259-BE8EE8873E90}" dt="2025-04-22T04:32:55.483" v="347" actId="113"/>
        <pc:sldMkLst>
          <pc:docMk/>
          <pc:sldMk cId="870575210" sldId="492"/>
        </pc:sldMkLst>
      </pc:sldChg>
      <pc:sldChg chg="modSp add mod">
        <pc:chgData name="Bashir,Shadaab Kawnain" userId="f022f477-da71-46c0-b909-556a5c787d5a" providerId="ADAL" clId="{345B14D6-A401-4603-A259-BE8EE8873E90}" dt="2025-04-22T04:33:30.657" v="356" actId="113"/>
        <pc:sldMkLst>
          <pc:docMk/>
          <pc:sldMk cId="4289572436" sldId="493"/>
        </pc:sldMkLst>
      </pc:sldChg>
      <pc:sldChg chg="modSp add mod">
        <pc:chgData name="Bashir,Shadaab Kawnain" userId="f022f477-da71-46c0-b909-556a5c787d5a" providerId="ADAL" clId="{345B14D6-A401-4603-A259-BE8EE8873E90}" dt="2025-04-22T04:33:49.826" v="362" actId="113"/>
        <pc:sldMkLst>
          <pc:docMk/>
          <pc:sldMk cId="378665562" sldId="494"/>
        </pc:sldMkLst>
      </pc:sldChg>
      <pc:sldChg chg="addSp delSp modSp add del mod ord">
        <pc:chgData name="Bashir,Shadaab Kawnain" userId="f022f477-da71-46c0-b909-556a5c787d5a" providerId="ADAL" clId="{345B14D6-A401-4603-A259-BE8EE8873E90}" dt="2025-04-22T03:32:28.068" v="257" actId="47"/>
        <pc:sldMkLst>
          <pc:docMk/>
          <pc:sldMk cId="1239193268" sldId="494"/>
        </pc:sldMkLst>
      </pc:sldChg>
      <pc:sldChg chg="add del">
        <pc:chgData name="Bashir,Shadaab Kawnain" userId="f022f477-da71-46c0-b909-556a5c787d5a" providerId="ADAL" clId="{345B14D6-A401-4603-A259-BE8EE8873E90}" dt="2025-04-21T20:20:18.371" v="122"/>
        <pc:sldMkLst>
          <pc:docMk/>
          <pc:sldMk cId="3185961855" sldId="495"/>
        </pc:sldMkLst>
      </pc:sldChg>
    </pc:docChg>
  </pc:docChgLst>
  <pc:docChgLst>
    <pc:chgData name="Podder,Rakesh" userId="00fa7400-c02b-4a76-a7e3-53f89d7ff792" providerId="ADAL" clId="{F98DD397-A65F-2E40-994B-6301CD69A703}"/>
    <pc:docChg chg="undo custSel addSld delSld modSld sldOrd">
      <pc:chgData name="Podder,Rakesh" userId="00fa7400-c02b-4a76-a7e3-53f89d7ff792" providerId="ADAL" clId="{F98DD397-A65F-2E40-994B-6301CD69A703}" dt="2025-04-21T23:18:52.810" v="3400"/>
      <pc:docMkLst>
        <pc:docMk/>
      </pc:docMkLst>
      <pc:sldChg chg="addSp modSp add mod modClrScheme modAnim chgLayout">
        <pc:chgData name="Podder,Rakesh" userId="00fa7400-c02b-4a76-a7e3-53f89d7ff792" providerId="ADAL" clId="{F98DD397-A65F-2E40-994B-6301CD69A703}" dt="2025-04-21T23:17:07.572" v="3398"/>
        <pc:sldMkLst>
          <pc:docMk/>
          <pc:sldMk cId="0" sldId="256"/>
        </pc:sldMkLst>
      </pc:sldChg>
      <pc:sldChg chg="modSp mod">
        <pc:chgData name="Podder,Rakesh" userId="00fa7400-c02b-4a76-a7e3-53f89d7ff792" providerId="ADAL" clId="{F98DD397-A65F-2E40-994B-6301CD69A703}" dt="2025-04-21T23:09:02.033" v="3332" actId="113"/>
        <pc:sldMkLst>
          <pc:docMk/>
          <pc:sldMk cId="727891124" sldId="286"/>
        </pc:sldMkLst>
      </pc:sldChg>
      <pc:sldChg chg="addSp delSp modSp del mod">
        <pc:chgData name="Podder,Rakesh" userId="00fa7400-c02b-4a76-a7e3-53f89d7ff792" providerId="ADAL" clId="{F98DD397-A65F-2E40-994B-6301CD69A703}" dt="2025-04-19T23:30:56.701" v="37" actId="2696"/>
        <pc:sldMkLst>
          <pc:docMk/>
          <pc:sldMk cId="1890435637" sldId="297"/>
        </pc:sldMkLst>
      </pc:sldChg>
      <pc:sldChg chg="add del">
        <pc:chgData name="Podder,Rakesh" userId="00fa7400-c02b-4a76-a7e3-53f89d7ff792" providerId="ADAL" clId="{F98DD397-A65F-2E40-994B-6301CD69A703}" dt="2025-04-20T05:52:14.441" v="2272" actId="2696"/>
        <pc:sldMkLst>
          <pc:docMk/>
          <pc:sldMk cId="2090902255" sldId="303"/>
        </pc:sldMkLst>
      </pc:sldChg>
      <pc:sldChg chg="addSp delSp modSp mod delAnim">
        <pc:chgData name="Podder,Rakesh" userId="00fa7400-c02b-4a76-a7e3-53f89d7ff792" providerId="ADAL" clId="{F98DD397-A65F-2E40-994B-6301CD69A703}" dt="2025-04-21T22:42:17.654" v="2822" actId="14100"/>
        <pc:sldMkLst>
          <pc:docMk/>
          <pc:sldMk cId="3522676531" sldId="321"/>
        </pc:sldMkLst>
      </pc:sldChg>
      <pc:sldChg chg="addSp delSp modSp mod delAnim">
        <pc:chgData name="Podder,Rakesh" userId="00fa7400-c02b-4a76-a7e3-53f89d7ff792" providerId="ADAL" clId="{F98DD397-A65F-2E40-994B-6301CD69A703}" dt="2025-04-21T22:00:40.940" v="2352"/>
        <pc:sldMkLst>
          <pc:docMk/>
          <pc:sldMk cId="2040922448" sldId="322"/>
        </pc:sldMkLst>
      </pc:sldChg>
      <pc:sldChg chg="addSp delSp modSp mod delAnim">
        <pc:chgData name="Podder,Rakesh" userId="00fa7400-c02b-4a76-a7e3-53f89d7ff792" providerId="ADAL" clId="{F98DD397-A65F-2E40-994B-6301CD69A703}" dt="2025-04-21T22:03:56.071" v="2354" actId="478"/>
        <pc:sldMkLst>
          <pc:docMk/>
          <pc:sldMk cId="427568005" sldId="323"/>
        </pc:sldMkLst>
      </pc:sldChg>
      <pc:sldChg chg="addSp delSp modSp del mod">
        <pc:chgData name="Podder,Rakesh" userId="00fa7400-c02b-4a76-a7e3-53f89d7ff792" providerId="ADAL" clId="{F98DD397-A65F-2E40-994B-6301CD69A703}" dt="2025-04-20T00:18:12.852" v="1632" actId="2696"/>
        <pc:sldMkLst>
          <pc:docMk/>
          <pc:sldMk cId="589971792" sldId="324"/>
        </pc:sldMkLst>
      </pc:sldChg>
      <pc:sldChg chg="addSp delSp modSp del mod">
        <pc:chgData name="Podder,Rakesh" userId="00fa7400-c02b-4a76-a7e3-53f89d7ff792" providerId="ADAL" clId="{F98DD397-A65F-2E40-994B-6301CD69A703}" dt="2025-04-20T00:22:03.694" v="1663" actId="2696"/>
        <pc:sldMkLst>
          <pc:docMk/>
          <pc:sldMk cId="1416470287" sldId="325"/>
        </pc:sldMkLst>
      </pc:sldChg>
      <pc:sldChg chg="addSp delSp modSp del mod">
        <pc:chgData name="Podder,Rakesh" userId="00fa7400-c02b-4a76-a7e3-53f89d7ff792" providerId="ADAL" clId="{F98DD397-A65F-2E40-994B-6301CD69A703}" dt="2025-04-20T00:23:56.533" v="1681" actId="2696"/>
        <pc:sldMkLst>
          <pc:docMk/>
          <pc:sldMk cId="3979134241" sldId="326"/>
        </pc:sldMkLst>
      </pc:sldChg>
      <pc:sldChg chg="addSp delSp modSp del mod delAnim">
        <pc:chgData name="Podder,Rakesh" userId="00fa7400-c02b-4a76-a7e3-53f89d7ff792" providerId="ADAL" clId="{F98DD397-A65F-2E40-994B-6301CD69A703}" dt="2025-04-20T00:28:07.454" v="1718" actId="2696"/>
        <pc:sldMkLst>
          <pc:docMk/>
          <pc:sldMk cId="587106451" sldId="327"/>
        </pc:sldMkLst>
      </pc:sldChg>
      <pc:sldChg chg="addSp delSp modSp mod modAnim">
        <pc:chgData name="Podder,Rakesh" userId="00fa7400-c02b-4a76-a7e3-53f89d7ff792" providerId="ADAL" clId="{F98DD397-A65F-2E40-994B-6301CD69A703}" dt="2025-04-21T23:04:50.354" v="3295" actId="20577"/>
        <pc:sldMkLst>
          <pc:docMk/>
          <pc:sldMk cId="1208738287" sldId="328"/>
        </pc:sldMkLst>
      </pc:sldChg>
      <pc:sldChg chg="addSp delSp modSp mod modAnim">
        <pc:chgData name="Podder,Rakesh" userId="00fa7400-c02b-4a76-a7e3-53f89d7ff792" providerId="ADAL" clId="{F98DD397-A65F-2E40-994B-6301CD69A703}" dt="2025-04-21T23:05:37.250" v="3309" actId="27636"/>
        <pc:sldMkLst>
          <pc:docMk/>
          <pc:sldMk cId="368252976" sldId="329"/>
        </pc:sldMkLst>
      </pc:sldChg>
      <pc:sldChg chg="addSp delSp modSp mod modAnim">
        <pc:chgData name="Podder,Rakesh" userId="00fa7400-c02b-4a76-a7e3-53f89d7ff792" providerId="ADAL" clId="{F98DD397-A65F-2E40-994B-6301CD69A703}" dt="2025-04-21T23:06:03.006" v="3319" actId="1035"/>
        <pc:sldMkLst>
          <pc:docMk/>
          <pc:sldMk cId="147306855" sldId="330"/>
        </pc:sldMkLst>
      </pc:sldChg>
      <pc:sldChg chg="addSp delSp modSp add del mod addAnim delAnim">
        <pc:chgData name="Podder,Rakesh" userId="00fa7400-c02b-4a76-a7e3-53f89d7ff792" providerId="ADAL" clId="{F98DD397-A65F-2E40-994B-6301CD69A703}" dt="2025-04-20T05:16:20.829" v="1769" actId="2696"/>
        <pc:sldMkLst>
          <pc:docMk/>
          <pc:sldMk cId="3990043805" sldId="331"/>
        </pc:sldMkLst>
      </pc:sldChg>
      <pc:sldChg chg="add">
        <pc:chgData name="Podder,Rakesh" userId="00fa7400-c02b-4a76-a7e3-53f89d7ff792" providerId="ADAL" clId="{F98DD397-A65F-2E40-994B-6301CD69A703}" dt="2025-04-20T05:16:12.450" v="1768"/>
        <pc:sldMkLst>
          <pc:docMk/>
          <pc:sldMk cId="2809840801" sldId="415"/>
        </pc:sldMkLst>
      </pc:sldChg>
      <pc:sldChg chg="addSp delSp modSp mod">
        <pc:chgData name="Podder,Rakesh" userId="00fa7400-c02b-4a76-a7e3-53f89d7ff792" providerId="ADAL" clId="{F98DD397-A65F-2E40-994B-6301CD69A703}" dt="2025-04-20T06:03:56.988" v="2330" actId="114"/>
        <pc:sldMkLst>
          <pc:docMk/>
          <pc:sldMk cId="144803904" sldId="444"/>
        </pc:sldMkLst>
      </pc:sldChg>
      <pc:sldChg chg="addSp delSp modSp mod modAnim">
        <pc:chgData name="Podder,Rakesh" userId="00fa7400-c02b-4a76-a7e3-53f89d7ff792" providerId="ADAL" clId="{F98DD397-A65F-2E40-994B-6301CD69A703}" dt="2025-04-21T23:14:02.721" v="3373"/>
        <pc:sldMkLst>
          <pc:docMk/>
          <pc:sldMk cId="2796881858" sldId="445"/>
        </pc:sldMkLst>
      </pc:sldChg>
      <pc:sldChg chg="addSp delSp modSp mod modAnim">
        <pc:chgData name="Podder,Rakesh" userId="00fa7400-c02b-4a76-a7e3-53f89d7ff792" providerId="ADAL" clId="{F98DD397-A65F-2E40-994B-6301CD69A703}" dt="2025-04-21T23:15:35.410" v="3382"/>
        <pc:sldMkLst>
          <pc:docMk/>
          <pc:sldMk cId="1861446755" sldId="446"/>
        </pc:sldMkLst>
      </pc:sldChg>
      <pc:sldChg chg="addSp delSp modSp del mod modAnim">
        <pc:chgData name="Podder,Rakesh" userId="00fa7400-c02b-4a76-a7e3-53f89d7ff792" providerId="ADAL" clId="{F98DD397-A65F-2E40-994B-6301CD69A703}" dt="2025-04-21T22:36:56.166" v="2700" actId="2696"/>
        <pc:sldMkLst>
          <pc:docMk/>
          <pc:sldMk cId="1223860485" sldId="447"/>
        </pc:sldMkLst>
      </pc:sldChg>
      <pc:sldChg chg="addSp delSp modSp add mod delAnim modAnim">
        <pc:chgData name="Podder,Rakesh" userId="00fa7400-c02b-4a76-a7e3-53f89d7ff792" providerId="ADAL" clId="{F98DD397-A65F-2E40-994B-6301CD69A703}" dt="2025-04-21T22:44:14.168" v="2873" actId="20577"/>
        <pc:sldMkLst>
          <pc:docMk/>
          <pc:sldMk cId="3159610401" sldId="448"/>
        </pc:sldMkLst>
      </pc:sldChg>
      <pc:sldChg chg="addSp delSp modSp add mod modAnim">
        <pc:chgData name="Podder,Rakesh" userId="00fa7400-c02b-4a76-a7e3-53f89d7ff792" providerId="ADAL" clId="{F98DD397-A65F-2E40-994B-6301CD69A703}" dt="2025-04-21T22:46:14.316" v="2914" actId="313"/>
        <pc:sldMkLst>
          <pc:docMk/>
          <pc:sldMk cId="4049759723" sldId="449"/>
        </pc:sldMkLst>
      </pc:sldChg>
      <pc:sldChg chg="addSp delSp modSp add mod modAnim">
        <pc:chgData name="Podder,Rakesh" userId="00fa7400-c02b-4a76-a7e3-53f89d7ff792" providerId="ADAL" clId="{F98DD397-A65F-2E40-994B-6301CD69A703}" dt="2025-04-21T22:56:23.647" v="3143" actId="20577"/>
        <pc:sldMkLst>
          <pc:docMk/>
          <pc:sldMk cId="3930892806" sldId="450"/>
        </pc:sldMkLst>
      </pc:sldChg>
      <pc:sldChg chg="addSp delSp modSp add mod modAnim">
        <pc:chgData name="Podder,Rakesh" userId="00fa7400-c02b-4a76-a7e3-53f89d7ff792" providerId="ADAL" clId="{F98DD397-A65F-2E40-994B-6301CD69A703}" dt="2025-04-21T22:56:39.034" v="3152" actId="1076"/>
        <pc:sldMkLst>
          <pc:docMk/>
          <pc:sldMk cId="653953592" sldId="451"/>
        </pc:sldMkLst>
      </pc:sldChg>
      <pc:sldChg chg="addSp delSp modSp add mod setBg delAnim modAnim">
        <pc:chgData name="Podder,Rakesh" userId="00fa7400-c02b-4a76-a7e3-53f89d7ff792" providerId="ADAL" clId="{F98DD397-A65F-2E40-994B-6301CD69A703}" dt="2025-04-21T22:55:12.456" v="3115" actId="1076"/>
        <pc:sldMkLst>
          <pc:docMk/>
          <pc:sldMk cId="1840785267" sldId="452"/>
        </pc:sldMkLst>
      </pc:sldChg>
      <pc:sldChg chg="addSp delSp modSp add mod ord addAnim delAnim modAnim">
        <pc:chgData name="Podder,Rakesh" userId="00fa7400-c02b-4a76-a7e3-53f89d7ff792" providerId="ADAL" clId="{F98DD397-A65F-2E40-994B-6301CD69A703}" dt="2025-04-21T23:18:52.810" v="3400"/>
        <pc:sldMkLst>
          <pc:docMk/>
          <pc:sldMk cId="150105211" sldId="453"/>
        </pc:sldMkLst>
      </pc:sldChg>
      <pc:sldChg chg="addSp delSp modSp add mod ord modAnim">
        <pc:chgData name="Podder,Rakesh" userId="00fa7400-c02b-4a76-a7e3-53f89d7ff792" providerId="ADAL" clId="{F98DD397-A65F-2E40-994B-6301CD69A703}" dt="2025-04-21T23:18:34.201" v="3399"/>
        <pc:sldMkLst>
          <pc:docMk/>
          <pc:sldMk cId="231307610" sldId="454"/>
        </pc:sldMkLst>
      </pc:sldChg>
      <pc:sldChg chg="addSp delSp modSp add del mod modAnim">
        <pc:chgData name="Podder,Rakesh" userId="00fa7400-c02b-4a76-a7e3-53f89d7ff792" providerId="ADAL" clId="{F98DD397-A65F-2E40-994B-6301CD69A703}" dt="2025-04-21T23:01:40.024" v="3203" actId="2696"/>
        <pc:sldMkLst>
          <pc:docMk/>
          <pc:sldMk cId="2831202310" sldId="455"/>
        </pc:sldMkLst>
      </pc:sldChg>
      <pc:sldChg chg="addSp delSp modSp add mod ord setBg delAnim modAnim">
        <pc:chgData name="Podder,Rakesh" userId="00fa7400-c02b-4a76-a7e3-53f89d7ff792" providerId="ADAL" clId="{F98DD397-A65F-2E40-994B-6301CD69A703}" dt="2025-04-21T23:03:59.571" v="3268" actId="20577"/>
        <pc:sldMkLst>
          <pc:docMk/>
          <pc:sldMk cId="977841597" sldId="456"/>
        </pc:sldMkLst>
      </pc:sldChg>
      <pc:sldChg chg="addSp delSp modSp add mod ord modAnim">
        <pc:chgData name="Podder,Rakesh" userId="00fa7400-c02b-4a76-a7e3-53f89d7ff792" providerId="ADAL" clId="{F98DD397-A65F-2E40-994B-6301CD69A703}" dt="2025-04-21T23:03:13.331" v="3241" actId="478"/>
        <pc:sldMkLst>
          <pc:docMk/>
          <pc:sldMk cId="2827170812" sldId="457"/>
        </pc:sldMkLst>
      </pc:sldChg>
      <pc:sldChg chg="add del">
        <pc:chgData name="Podder,Rakesh" userId="00fa7400-c02b-4a76-a7e3-53f89d7ff792" providerId="ADAL" clId="{F98DD397-A65F-2E40-994B-6301CD69A703}" dt="2025-04-20T05:58:56.357" v="2326" actId="2696"/>
        <pc:sldMkLst>
          <pc:docMk/>
          <pc:sldMk cId="842253344" sldId="458"/>
        </pc:sldMkLst>
      </pc:sldChg>
      <pc:sldChg chg="add del">
        <pc:chgData name="Podder,Rakesh" userId="00fa7400-c02b-4a76-a7e3-53f89d7ff792" providerId="ADAL" clId="{F98DD397-A65F-2E40-994B-6301CD69A703}" dt="2025-04-20T05:58:56.357" v="2326" actId="2696"/>
        <pc:sldMkLst>
          <pc:docMk/>
          <pc:sldMk cId="3167572548" sldId="460"/>
        </pc:sldMkLst>
      </pc:sldChg>
      <pc:sldChg chg="add">
        <pc:chgData name="Podder,Rakesh" userId="00fa7400-c02b-4a76-a7e3-53f89d7ff792" providerId="ADAL" clId="{F98DD397-A65F-2E40-994B-6301CD69A703}" dt="2025-04-20T05:16:12.450" v="1768"/>
        <pc:sldMkLst>
          <pc:docMk/>
          <pc:sldMk cId="242890264" sldId="461"/>
        </pc:sldMkLst>
      </pc:sldChg>
      <pc:sldChg chg="add">
        <pc:chgData name="Podder,Rakesh" userId="00fa7400-c02b-4a76-a7e3-53f89d7ff792" providerId="ADAL" clId="{F98DD397-A65F-2E40-994B-6301CD69A703}" dt="2025-04-20T05:16:12.450" v="1768"/>
        <pc:sldMkLst>
          <pc:docMk/>
          <pc:sldMk cId="3383614559" sldId="462"/>
        </pc:sldMkLst>
      </pc:sldChg>
      <pc:sldChg chg="add">
        <pc:chgData name="Podder,Rakesh" userId="00fa7400-c02b-4a76-a7e3-53f89d7ff792" providerId="ADAL" clId="{F98DD397-A65F-2E40-994B-6301CD69A703}" dt="2025-04-20T05:16:12.450" v="1768"/>
        <pc:sldMkLst>
          <pc:docMk/>
          <pc:sldMk cId="3923362351" sldId="463"/>
        </pc:sldMkLst>
      </pc:sldChg>
      <pc:sldChg chg="add">
        <pc:chgData name="Podder,Rakesh" userId="00fa7400-c02b-4a76-a7e3-53f89d7ff792" providerId="ADAL" clId="{F98DD397-A65F-2E40-994B-6301CD69A703}" dt="2025-04-20T05:16:12.450" v="1768"/>
        <pc:sldMkLst>
          <pc:docMk/>
          <pc:sldMk cId="3671494912" sldId="464"/>
        </pc:sldMkLst>
      </pc:sldChg>
      <pc:sldChg chg="add">
        <pc:chgData name="Podder,Rakesh" userId="00fa7400-c02b-4a76-a7e3-53f89d7ff792" providerId="ADAL" clId="{F98DD397-A65F-2E40-994B-6301CD69A703}" dt="2025-04-20T05:16:12.450" v="1768"/>
        <pc:sldMkLst>
          <pc:docMk/>
          <pc:sldMk cId="4141719795" sldId="465"/>
        </pc:sldMkLst>
      </pc:sldChg>
      <pc:sldChg chg="add">
        <pc:chgData name="Podder,Rakesh" userId="00fa7400-c02b-4a76-a7e3-53f89d7ff792" providerId="ADAL" clId="{F98DD397-A65F-2E40-994B-6301CD69A703}" dt="2025-04-20T05:16:12.450" v="1768"/>
        <pc:sldMkLst>
          <pc:docMk/>
          <pc:sldMk cId="3750554141" sldId="466"/>
        </pc:sldMkLst>
      </pc:sldChg>
      <pc:sldChg chg="add">
        <pc:chgData name="Podder,Rakesh" userId="00fa7400-c02b-4a76-a7e3-53f89d7ff792" providerId="ADAL" clId="{F98DD397-A65F-2E40-994B-6301CD69A703}" dt="2025-04-20T05:16:12.450" v="1768"/>
        <pc:sldMkLst>
          <pc:docMk/>
          <pc:sldMk cId="4080041712" sldId="467"/>
        </pc:sldMkLst>
      </pc:sldChg>
      <pc:sldChg chg="add del">
        <pc:chgData name="Podder,Rakesh" userId="00fa7400-c02b-4a76-a7e3-53f89d7ff792" providerId="ADAL" clId="{F98DD397-A65F-2E40-994B-6301CD69A703}" dt="2025-04-20T05:17:16.252" v="1772" actId="2696"/>
        <pc:sldMkLst>
          <pc:docMk/>
          <pc:sldMk cId="2845659409" sldId="468"/>
        </pc:sldMkLst>
      </pc:sldChg>
      <pc:sldChg chg="add">
        <pc:chgData name="Podder,Rakesh" userId="00fa7400-c02b-4a76-a7e3-53f89d7ff792" providerId="ADAL" clId="{F98DD397-A65F-2E40-994B-6301CD69A703}" dt="2025-04-20T05:16:12.450" v="1768"/>
        <pc:sldMkLst>
          <pc:docMk/>
          <pc:sldMk cId="2309094027" sldId="469"/>
        </pc:sldMkLst>
      </pc:sldChg>
      <pc:sldChg chg="add">
        <pc:chgData name="Podder,Rakesh" userId="00fa7400-c02b-4a76-a7e3-53f89d7ff792" providerId="ADAL" clId="{F98DD397-A65F-2E40-994B-6301CD69A703}" dt="2025-04-20T05:16:12.450" v="1768"/>
        <pc:sldMkLst>
          <pc:docMk/>
          <pc:sldMk cId="3399826446" sldId="471"/>
        </pc:sldMkLst>
      </pc:sldChg>
      <pc:sldChg chg="add">
        <pc:chgData name="Podder,Rakesh" userId="00fa7400-c02b-4a76-a7e3-53f89d7ff792" providerId="ADAL" clId="{F98DD397-A65F-2E40-994B-6301CD69A703}" dt="2025-04-20T05:16:12.450" v="1768"/>
        <pc:sldMkLst>
          <pc:docMk/>
          <pc:sldMk cId="3956529754" sldId="472"/>
        </pc:sldMkLst>
      </pc:sldChg>
      <pc:sldChg chg="modSp add mod setBg">
        <pc:chgData name="Podder,Rakesh" userId="00fa7400-c02b-4a76-a7e3-53f89d7ff792" providerId="ADAL" clId="{F98DD397-A65F-2E40-994B-6301CD69A703}" dt="2025-04-20T05:53:58.965" v="2309" actId="20577"/>
        <pc:sldMkLst>
          <pc:docMk/>
          <pc:sldMk cId="4219994362" sldId="473"/>
        </pc:sldMkLst>
      </pc:sldChg>
      <pc:sldChg chg="add">
        <pc:chgData name="Podder,Rakesh" userId="00fa7400-c02b-4a76-a7e3-53f89d7ff792" providerId="ADAL" clId="{F98DD397-A65F-2E40-994B-6301CD69A703}" dt="2025-04-20T05:16:12.450" v="1768"/>
        <pc:sldMkLst>
          <pc:docMk/>
          <pc:sldMk cId="3678028050" sldId="474"/>
        </pc:sldMkLst>
      </pc:sldChg>
      <pc:sldChg chg="add">
        <pc:chgData name="Podder,Rakesh" userId="00fa7400-c02b-4a76-a7e3-53f89d7ff792" providerId="ADAL" clId="{F98DD397-A65F-2E40-994B-6301CD69A703}" dt="2025-04-20T05:16:12.450" v="1768"/>
        <pc:sldMkLst>
          <pc:docMk/>
          <pc:sldMk cId="3193596489" sldId="475"/>
        </pc:sldMkLst>
      </pc:sldChg>
      <pc:sldChg chg="add del">
        <pc:chgData name="Podder,Rakesh" userId="00fa7400-c02b-4a76-a7e3-53f89d7ff792" providerId="ADAL" clId="{F98DD397-A65F-2E40-994B-6301CD69A703}" dt="2025-04-20T05:17:01.790" v="1770" actId="2696"/>
        <pc:sldMkLst>
          <pc:docMk/>
          <pc:sldMk cId="4212251032" sldId="476"/>
        </pc:sldMkLst>
      </pc:sldChg>
      <pc:sldChg chg="add del">
        <pc:chgData name="Podder,Rakesh" userId="00fa7400-c02b-4a76-a7e3-53f89d7ff792" providerId="ADAL" clId="{F98DD397-A65F-2E40-994B-6301CD69A703}" dt="2025-04-20T05:17:02.894" v="1771" actId="2696"/>
        <pc:sldMkLst>
          <pc:docMk/>
          <pc:sldMk cId="940580750" sldId="477"/>
        </pc:sldMkLst>
      </pc:sldChg>
      <pc:sldChg chg="add del">
        <pc:chgData name="Podder,Rakesh" userId="00fa7400-c02b-4a76-a7e3-53f89d7ff792" providerId="ADAL" clId="{F98DD397-A65F-2E40-994B-6301CD69A703}" dt="2025-04-20T05:58:56.357" v="2326" actId="2696"/>
        <pc:sldMkLst>
          <pc:docMk/>
          <pc:sldMk cId="58905689" sldId="478"/>
        </pc:sldMkLst>
      </pc:sldChg>
      <pc:sldChg chg="add del">
        <pc:chgData name="Podder,Rakesh" userId="00fa7400-c02b-4a76-a7e3-53f89d7ff792" providerId="ADAL" clId="{F98DD397-A65F-2E40-994B-6301CD69A703}" dt="2025-04-20T05:58:56.357" v="2326" actId="2696"/>
        <pc:sldMkLst>
          <pc:docMk/>
          <pc:sldMk cId="1710523786" sldId="479"/>
        </pc:sldMkLst>
      </pc:sldChg>
      <pc:sldChg chg="add del">
        <pc:chgData name="Podder,Rakesh" userId="00fa7400-c02b-4a76-a7e3-53f89d7ff792" providerId="ADAL" clId="{F98DD397-A65F-2E40-994B-6301CD69A703}" dt="2025-04-20T05:58:56.357" v="2326" actId="2696"/>
        <pc:sldMkLst>
          <pc:docMk/>
          <pc:sldMk cId="2266917796" sldId="480"/>
        </pc:sldMkLst>
      </pc:sldChg>
      <pc:sldChg chg="add del">
        <pc:chgData name="Podder,Rakesh" userId="00fa7400-c02b-4a76-a7e3-53f89d7ff792" providerId="ADAL" clId="{F98DD397-A65F-2E40-994B-6301CD69A703}" dt="2025-04-20T05:58:56.357" v="2326" actId="2696"/>
        <pc:sldMkLst>
          <pc:docMk/>
          <pc:sldMk cId="2055878298" sldId="481"/>
        </pc:sldMkLst>
      </pc:sldChg>
      <pc:sldChg chg="add del">
        <pc:chgData name="Podder,Rakesh" userId="00fa7400-c02b-4a76-a7e3-53f89d7ff792" providerId="ADAL" clId="{F98DD397-A65F-2E40-994B-6301CD69A703}" dt="2025-04-20T05:58:56.357" v="2326" actId="2696"/>
        <pc:sldMkLst>
          <pc:docMk/>
          <pc:sldMk cId="870575210" sldId="482"/>
        </pc:sldMkLst>
      </pc:sldChg>
      <pc:sldChg chg="add del">
        <pc:chgData name="Podder,Rakesh" userId="00fa7400-c02b-4a76-a7e3-53f89d7ff792" providerId="ADAL" clId="{F98DD397-A65F-2E40-994B-6301CD69A703}" dt="2025-04-20T05:58:56.357" v="2326" actId="2696"/>
        <pc:sldMkLst>
          <pc:docMk/>
          <pc:sldMk cId="4289572436" sldId="483"/>
        </pc:sldMkLst>
      </pc:sldChg>
      <pc:sldChg chg="addSp delSp modSp add del mod delAnim modAnim">
        <pc:chgData name="Podder,Rakesh" userId="00fa7400-c02b-4a76-a7e3-53f89d7ff792" providerId="ADAL" clId="{F98DD397-A65F-2E40-994B-6301CD69A703}" dt="2025-04-21T23:07:16.503" v="3321" actId="2696"/>
        <pc:sldMkLst>
          <pc:docMk/>
          <pc:sldMk cId="3743147156" sldId="484"/>
        </pc:sldMkLst>
      </pc:sldChg>
      <pc:sldChg chg="addSp delSp modSp new del mod">
        <pc:chgData name="Podder,Rakesh" userId="00fa7400-c02b-4a76-a7e3-53f89d7ff792" providerId="ADAL" clId="{F98DD397-A65F-2E40-994B-6301CD69A703}" dt="2025-04-21T23:07:14.773" v="3320" actId="2696"/>
        <pc:sldMkLst>
          <pc:docMk/>
          <pc:sldMk cId="438572615" sldId="485"/>
        </pc:sldMkLst>
      </pc:sldChg>
      <pc:sldChg chg="addSp delSp modSp add mod">
        <pc:chgData name="Podder,Rakesh" userId="00fa7400-c02b-4a76-a7e3-53f89d7ff792" providerId="ADAL" clId="{F98DD397-A65F-2E40-994B-6301CD69A703}" dt="2025-04-21T23:07:20.679" v="3322" actId="478"/>
        <pc:sldMkLst>
          <pc:docMk/>
          <pc:sldMk cId="3370260911" sldId="486"/>
        </pc:sldMkLst>
      </pc:sldChg>
      <pc:sldChg chg="modSp add del mod">
        <pc:chgData name="Podder,Rakesh" userId="00fa7400-c02b-4a76-a7e3-53f89d7ff792" providerId="ADAL" clId="{F98DD397-A65F-2E40-994B-6301CD69A703}" dt="2025-04-21T22:34:08.564" v="2671" actId="2696"/>
        <pc:sldMkLst>
          <pc:docMk/>
          <pc:sldMk cId="141275603" sldId="487"/>
        </pc:sldMkLst>
      </pc:sldChg>
      <pc:sldChg chg="new del">
        <pc:chgData name="Podder,Rakesh" userId="00fa7400-c02b-4a76-a7e3-53f89d7ff792" providerId="ADAL" clId="{F98DD397-A65F-2E40-994B-6301CD69A703}" dt="2025-04-21T22:36:48.952" v="2699" actId="2696"/>
        <pc:sldMkLst>
          <pc:docMk/>
          <pc:sldMk cId="1104803201" sldId="495"/>
        </pc:sldMkLst>
      </pc:sldChg>
    </pc:docChg>
  </pc:docChgLst>
  <pc:docChgLst>
    <pc:chgData name="Podder,Rakesh" userId="00fa7400-c02b-4a76-a7e3-53f89d7ff792" providerId="ADAL" clId="{37E1A9B1-883A-9A48-B93D-7AB0CB30EEEE}"/>
    <pc:docChg chg="undo custSel addSld modSld sldOrd">
      <pc:chgData name="Podder,Rakesh" userId="00fa7400-c02b-4a76-a7e3-53f89d7ff792" providerId="ADAL" clId="{37E1A9B1-883A-9A48-B93D-7AB0CB30EEEE}" dt="2025-06-26T23:26:13.278" v="85" actId="255"/>
      <pc:docMkLst>
        <pc:docMk/>
      </pc:docMkLst>
      <pc:sldChg chg="add setBg">
        <pc:chgData name="Podder,Rakesh" userId="00fa7400-c02b-4a76-a7e3-53f89d7ff792" providerId="ADAL" clId="{37E1A9B1-883A-9A48-B93D-7AB0CB30EEEE}" dt="2025-06-26T23:20:30.110" v="6"/>
        <pc:sldMkLst>
          <pc:docMk/>
          <pc:sldMk cId="512786511" sldId="349"/>
        </pc:sldMkLst>
      </pc:sldChg>
      <pc:sldChg chg="add setBg">
        <pc:chgData name="Podder,Rakesh" userId="00fa7400-c02b-4a76-a7e3-53f89d7ff792" providerId="ADAL" clId="{37E1A9B1-883A-9A48-B93D-7AB0CB30EEEE}" dt="2025-06-26T23:20:30.110" v="6"/>
        <pc:sldMkLst>
          <pc:docMk/>
          <pc:sldMk cId="2552249231" sldId="421"/>
        </pc:sldMkLst>
      </pc:sldChg>
      <pc:sldChg chg="add">
        <pc:chgData name="Podder,Rakesh" userId="00fa7400-c02b-4a76-a7e3-53f89d7ff792" providerId="ADAL" clId="{37E1A9B1-883A-9A48-B93D-7AB0CB30EEEE}" dt="2025-06-26T23:20:30.110" v="6"/>
        <pc:sldMkLst>
          <pc:docMk/>
          <pc:sldMk cId="577094975" sldId="423"/>
        </pc:sldMkLst>
      </pc:sldChg>
      <pc:sldChg chg="add">
        <pc:chgData name="Podder,Rakesh" userId="00fa7400-c02b-4a76-a7e3-53f89d7ff792" providerId="ADAL" clId="{37E1A9B1-883A-9A48-B93D-7AB0CB30EEEE}" dt="2025-06-26T23:20:30.110" v="6"/>
        <pc:sldMkLst>
          <pc:docMk/>
          <pc:sldMk cId="4157648835" sldId="426"/>
        </pc:sldMkLst>
      </pc:sldChg>
      <pc:sldChg chg="add setBg">
        <pc:chgData name="Podder,Rakesh" userId="00fa7400-c02b-4a76-a7e3-53f89d7ff792" providerId="ADAL" clId="{37E1A9B1-883A-9A48-B93D-7AB0CB30EEEE}" dt="2025-06-26T23:20:30.110" v="6"/>
        <pc:sldMkLst>
          <pc:docMk/>
          <pc:sldMk cId="4293451408" sldId="442"/>
        </pc:sldMkLst>
      </pc:sldChg>
      <pc:sldChg chg="addSp delSp modSp mod delAnim">
        <pc:chgData name="Podder,Rakesh" userId="00fa7400-c02b-4a76-a7e3-53f89d7ff792" providerId="ADAL" clId="{37E1A9B1-883A-9A48-B93D-7AB0CB30EEEE}" dt="2025-06-26T23:24:45.892" v="72" actId="113"/>
        <pc:sldMkLst>
          <pc:docMk/>
          <pc:sldMk cId="144803904" sldId="444"/>
        </pc:sldMkLst>
        <pc:spChg chg="add mod">
          <ac:chgData name="Podder,Rakesh" userId="00fa7400-c02b-4a76-a7e3-53f89d7ff792" providerId="ADAL" clId="{37E1A9B1-883A-9A48-B93D-7AB0CB30EEEE}" dt="2025-06-26T23:22:29.533" v="45" actId="20577"/>
          <ac:spMkLst>
            <pc:docMk/>
            <pc:sldMk cId="144803904" sldId="444"/>
            <ac:spMk id="2" creationId="{9CA93CC8-4ABB-E2F1-6292-E531068D7773}"/>
          </ac:spMkLst>
        </pc:spChg>
        <pc:spChg chg="mod">
          <ac:chgData name="Podder,Rakesh" userId="00fa7400-c02b-4a76-a7e3-53f89d7ff792" providerId="ADAL" clId="{37E1A9B1-883A-9A48-B93D-7AB0CB30EEEE}" dt="2025-06-26T23:24:45.892" v="72" actId="113"/>
          <ac:spMkLst>
            <pc:docMk/>
            <pc:sldMk cId="144803904" sldId="444"/>
            <ac:spMk id="5" creationId="{481BF525-5B3C-12EE-D6A7-0B76F9C02135}"/>
          </ac:spMkLst>
        </pc:spChg>
      </pc:sldChg>
      <pc:sldChg chg="add setBg">
        <pc:chgData name="Podder,Rakesh" userId="00fa7400-c02b-4a76-a7e3-53f89d7ff792" providerId="ADAL" clId="{37E1A9B1-883A-9A48-B93D-7AB0CB30EEEE}" dt="2025-06-26T23:20:30.110" v="6"/>
        <pc:sldMkLst>
          <pc:docMk/>
          <pc:sldMk cId="1233570402" sldId="464"/>
        </pc:sldMkLst>
      </pc:sldChg>
      <pc:sldChg chg="add setBg">
        <pc:chgData name="Podder,Rakesh" userId="00fa7400-c02b-4a76-a7e3-53f89d7ff792" providerId="ADAL" clId="{37E1A9B1-883A-9A48-B93D-7AB0CB30EEEE}" dt="2025-06-26T23:20:30.110" v="6"/>
        <pc:sldMkLst>
          <pc:docMk/>
          <pc:sldMk cId="3740196790" sldId="467"/>
        </pc:sldMkLst>
      </pc:sldChg>
      <pc:sldChg chg="add setBg">
        <pc:chgData name="Podder,Rakesh" userId="00fa7400-c02b-4a76-a7e3-53f89d7ff792" providerId="ADAL" clId="{37E1A9B1-883A-9A48-B93D-7AB0CB30EEEE}" dt="2025-06-26T23:20:30.110" v="6"/>
        <pc:sldMkLst>
          <pc:docMk/>
          <pc:sldMk cId="4155726995" sldId="468"/>
        </pc:sldMkLst>
      </pc:sldChg>
      <pc:sldChg chg="add">
        <pc:chgData name="Podder,Rakesh" userId="00fa7400-c02b-4a76-a7e3-53f89d7ff792" providerId="ADAL" clId="{37E1A9B1-883A-9A48-B93D-7AB0CB30EEEE}" dt="2025-06-26T23:20:30.110" v="6"/>
        <pc:sldMkLst>
          <pc:docMk/>
          <pc:sldMk cId="356459512" sldId="477"/>
        </pc:sldMkLst>
      </pc:sldChg>
      <pc:sldChg chg="add">
        <pc:chgData name="Podder,Rakesh" userId="00fa7400-c02b-4a76-a7e3-53f89d7ff792" providerId="ADAL" clId="{37E1A9B1-883A-9A48-B93D-7AB0CB30EEEE}" dt="2025-06-26T23:20:30.110" v="6"/>
        <pc:sldMkLst>
          <pc:docMk/>
          <pc:sldMk cId="218713312" sldId="478"/>
        </pc:sldMkLst>
      </pc:sldChg>
      <pc:sldChg chg="add">
        <pc:chgData name="Podder,Rakesh" userId="00fa7400-c02b-4a76-a7e3-53f89d7ff792" providerId="ADAL" clId="{37E1A9B1-883A-9A48-B93D-7AB0CB30EEEE}" dt="2025-06-26T23:20:30.110" v="6"/>
        <pc:sldMkLst>
          <pc:docMk/>
          <pc:sldMk cId="2983657484" sldId="479"/>
        </pc:sldMkLst>
      </pc:sldChg>
      <pc:sldChg chg="add setBg">
        <pc:chgData name="Podder,Rakesh" userId="00fa7400-c02b-4a76-a7e3-53f89d7ff792" providerId="ADAL" clId="{37E1A9B1-883A-9A48-B93D-7AB0CB30EEEE}" dt="2025-06-26T23:20:30.110" v="6"/>
        <pc:sldMkLst>
          <pc:docMk/>
          <pc:sldMk cId="1199464334" sldId="481"/>
        </pc:sldMkLst>
      </pc:sldChg>
      <pc:sldChg chg="add">
        <pc:chgData name="Podder,Rakesh" userId="00fa7400-c02b-4a76-a7e3-53f89d7ff792" providerId="ADAL" clId="{37E1A9B1-883A-9A48-B93D-7AB0CB30EEEE}" dt="2025-06-26T23:20:30.110" v="6"/>
        <pc:sldMkLst>
          <pc:docMk/>
          <pc:sldMk cId="3244618999" sldId="482"/>
        </pc:sldMkLst>
      </pc:sldChg>
      <pc:sldChg chg="add setBg">
        <pc:chgData name="Podder,Rakesh" userId="00fa7400-c02b-4a76-a7e3-53f89d7ff792" providerId="ADAL" clId="{37E1A9B1-883A-9A48-B93D-7AB0CB30EEEE}" dt="2025-06-26T23:20:30.110" v="6"/>
        <pc:sldMkLst>
          <pc:docMk/>
          <pc:sldMk cId="1934546900" sldId="483"/>
        </pc:sldMkLst>
      </pc:sldChg>
      <pc:sldChg chg="add">
        <pc:chgData name="Podder,Rakesh" userId="00fa7400-c02b-4a76-a7e3-53f89d7ff792" providerId="ADAL" clId="{37E1A9B1-883A-9A48-B93D-7AB0CB30EEEE}" dt="2025-06-26T23:20:30.110" v="6"/>
        <pc:sldMkLst>
          <pc:docMk/>
          <pc:sldMk cId="943802619" sldId="484"/>
        </pc:sldMkLst>
      </pc:sldChg>
      <pc:sldChg chg="add">
        <pc:chgData name="Podder,Rakesh" userId="00fa7400-c02b-4a76-a7e3-53f89d7ff792" providerId="ADAL" clId="{37E1A9B1-883A-9A48-B93D-7AB0CB30EEEE}" dt="2025-06-26T23:20:30.110" v="6"/>
        <pc:sldMkLst>
          <pc:docMk/>
          <pc:sldMk cId="1842851624" sldId="485"/>
        </pc:sldMkLst>
      </pc:sldChg>
      <pc:sldChg chg="add">
        <pc:chgData name="Podder,Rakesh" userId="00fa7400-c02b-4a76-a7e3-53f89d7ff792" providerId="ADAL" clId="{37E1A9B1-883A-9A48-B93D-7AB0CB30EEEE}" dt="2025-06-26T23:20:30.110" v="6"/>
        <pc:sldMkLst>
          <pc:docMk/>
          <pc:sldMk cId="1850286260" sldId="487"/>
        </pc:sldMkLst>
      </pc:sldChg>
      <pc:sldChg chg="modSp add mod modTransition">
        <pc:chgData name="Podder,Rakesh" userId="00fa7400-c02b-4a76-a7e3-53f89d7ff792" providerId="ADAL" clId="{37E1A9B1-883A-9A48-B93D-7AB0CB30EEEE}" dt="2025-06-26T23:26:13.278" v="85" actId="255"/>
        <pc:sldMkLst>
          <pc:docMk/>
          <pc:sldMk cId="2512875312" sldId="495"/>
        </pc:sldMkLst>
        <pc:spChg chg="mod">
          <ac:chgData name="Podder,Rakesh" userId="00fa7400-c02b-4a76-a7e3-53f89d7ff792" providerId="ADAL" clId="{37E1A9B1-883A-9A48-B93D-7AB0CB30EEEE}" dt="2025-06-26T23:26:13.278" v="85" actId="255"/>
          <ac:spMkLst>
            <pc:docMk/>
            <pc:sldMk cId="2512875312" sldId="495"/>
            <ac:spMk id="5" creationId="{8C17332C-5933-FEE5-85E8-7558AC5F7878}"/>
          </ac:spMkLst>
        </pc:spChg>
      </pc:sldChg>
      <pc:sldChg chg="add ord modTransition">
        <pc:chgData name="Podder,Rakesh" userId="00fa7400-c02b-4a76-a7e3-53f89d7ff792" providerId="ADAL" clId="{37E1A9B1-883A-9A48-B93D-7AB0CB30EEEE}" dt="2025-06-26T23:19:51.924" v="5" actId="20578"/>
        <pc:sldMkLst>
          <pc:docMk/>
          <pc:sldMk cId="0" sldId="496"/>
        </pc:sldMkLst>
      </pc:sldChg>
      <pc:sldChg chg="add setBg">
        <pc:chgData name="Podder,Rakesh" userId="00fa7400-c02b-4a76-a7e3-53f89d7ff792" providerId="ADAL" clId="{37E1A9B1-883A-9A48-B93D-7AB0CB30EEEE}" dt="2025-06-26T23:20:30.110" v="6"/>
        <pc:sldMkLst>
          <pc:docMk/>
          <pc:sldMk cId="0" sldId="497"/>
        </pc:sldMkLst>
      </pc:sldChg>
      <pc:sldChg chg="add">
        <pc:chgData name="Podder,Rakesh" userId="00fa7400-c02b-4a76-a7e3-53f89d7ff792" providerId="ADAL" clId="{37E1A9B1-883A-9A48-B93D-7AB0CB30EEEE}" dt="2025-06-26T23:20:30.110" v="6"/>
        <pc:sldMkLst>
          <pc:docMk/>
          <pc:sldMk cId="1463543624" sldId="498"/>
        </pc:sldMkLst>
      </pc:sldChg>
      <pc:sldChg chg="add">
        <pc:chgData name="Podder,Rakesh" userId="00fa7400-c02b-4a76-a7e3-53f89d7ff792" providerId="ADAL" clId="{37E1A9B1-883A-9A48-B93D-7AB0CB30EEEE}" dt="2025-06-26T23:20:30.110" v="6"/>
        <pc:sldMkLst>
          <pc:docMk/>
          <pc:sldMk cId="1374478074" sldId="499"/>
        </pc:sldMkLst>
      </pc:sldChg>
      <pc:sldChg chg="add setBg">
        <pc:chgData name="Podder,Rakesh" userId="00fa7400-c02b-4a76-a7e3-53f89d7ff792" providerId="ADAL" clId="{37E1A9B1-883A-9A48-B93D-7AB0CB30EEEE}" dt="2025-06-26T23:20:30.110" v="6"/>
        <pc:sldMkLst>
          <pc:docMk/>
          <pc:sldMk cId="725708222" sldId="500"/>
        </pc:sldMkLst>
      </pc:sldChg>
      <pc:sldChg chg="add">
        <pc:chgData name="Podder,Rakesh" userId="00fa7400-c02b-4a76-a7e3-53f89d7ff792" providerId="ADAL" clId="{37E1A9B1-883A-9A48-B93D-7AB0CB30EEEE}" dt="2025-06-26T23:20:30.110" v="6"/>
        <pc:sldMkLst>
          <pc:docMk/>
          <pc:sldMk cId="2865606326" sldId="501"/>
        </pc:sldMkLst>
      </pc:sldChg>
      <pc:sldChg chg="add setBg">
        <pc:chgData name="Podder,Rakesh" userId="00fa7400-c02b-4a76-a7e3-53f89d7ff792" providerId="ADAL" clId="{37E1A9B1-883A-9A48-B93D-7AB0CB30EEEE}" dt="2025-06-26T23:20:30.110" v="6"/>
        <pc:sldMkLst>
          <pc:docMk/>
          <pc:sldMk cId="3975559801" sldId="502"/>
        </pc:sldMkLst>
      </pc:sldChg>
      <pc:sldChg chg="add">
        <pc:chgData name="Podder,Rakesh" userId="00fa7400-c02b-4a76-a7e3-53f89d7ff792" providerId="ADAL" clId="{37E1A9B1-883A-9A48-B93D-7AB0CB30EEEE}" dt="2025-06-26T23:20:30.110" v="6"/>
        <pc:sldMkLst>
          <pc:docMk/>
          <pc:sldMk cId="2430675954" sldId="503"/>
        </pc:sldMkLst>
      </pc:sldChg>
      <pc:sldChg chg="add">
        <pc:chgData name="Podder,Rakesh" userId="00fa7400-c02b-4a76-a7e3-53f89d7ff792" providerId="ADAL" clId="{37E1A9B1-883A-9A48-B93D-7AB0CB30EEEE}" dt="2025-06-26T23:20:30.110" v="6"/>
        <pc:sldMkLst>
          <pc:docMk/>
          <pc:sldMk cId="1088296365" sldId="504"/>
        </pc:sldMkLst>
      </pc:sldChg>
      <pc:sldChg chg="add">
        <pc:chgData name="Podder,Rakesh" userId="00fa7400-c02b-4a76-a7e3-53f89d7ff792" providerId="ADAL" clId="{37E1A9B1-883A-9A48-B93D-7AB0CB30EEEE}" dt="2025-06-26T23:20:30.110" v="6"/>
        <pc:sldMkLst>
          <pc:docMk/>
          <pc:sldMk cId="1058427349" sldId="505"/>
        </pc:sldMkLst>
      </pc:sldChg>
      <pc:sldChg chg="add">
        <pc:chgData name="Podder,Rakesh" userId="00fa7400-c02b-4a76-a7e3-53f89d7ff792" providerId="ADAL" clId="{37E1A9B1-883A-9A48-B93D-7AB0CB30EEEE}" dt="2025-06-26T23:20:30.110" v="6"/>
        <pc:sldMkLst>
          <pc:docMk/>
          <pc:sldMk cId="3403677344" sldId="506"/>
        </pc:sldMkLst>
      </pc:sldChg>
      <pc:sldChg chg="modSp add mod setBg">
        <pc:chgData name="Podder,Rakesh" userId="00fa7400-c02b-4a76-a7e3-53f89d7ff792" providerId="ADAL" clId="{37E1A9B1-883A-9A48-B93D-7AB0CB30EEEE}" dt="2025-06-26T23:25:46.120" v="84" actId="20577"/>
        <pc:sldMkLst>
          <pc:docMk/>
          <pc:sldMk cId="1451792992" sldId="507"/>
        </pc:sldMkLst>
        <pc:spChg chg="mod">
          <ac:chgData name="Podder,Rakesh" userId="00fa7400-c02b-4a76-a7e3-53f89d7ff792" providerId="ADAL" clId="{37E1A9B1-883A-9A48-B93D-7AB0CB30EEEE}" dt="2025-06-26T23:22:38.237" v="57" actId="20577"/>
          <ac:spMkLst>
            <pc:docMk/>
            <pc:sldMk cId="1451792992" sldId="507"/>
            <ac:spMk id="5" creationId="{5FFC92A1-7DFB-55DC-6C84-682B6AA00B12}"/>
          </ac:spMkLst>
        </pc:spChg>
        <pc:spChg chg="mod">
          <ac:chgData name="Podder,Rakesh" userId="00fa7400-c02b-4a76-a7e3-53f89d7ff792" providerId="ADAL" clId="{37E1A9B1-883A-9A48-B93D-7AB0CB30EEEE}" dt="2025-06-26T23:25:46.120" v="84" actId="20577"/>
          <ac:spMkLst>
            <pc:docMk/>
            <pc:sldMk cId="1451792992" sldId="507"/>
            <ac:spMk id="11" creationId="{C9320246-A417-6966-5A28-0427460B3B80}"/>
          </ac:spMkLst>
        </pc:spChg>
      </pc:sldChg>
    </pc:docChg>
  </pc:docChgLst>
  <pc:docChgLst>
    <pc:chgData name="Podder,Rakesh" userId="S::rpodder@colostate.edu::00fa7400-c02b-4a76-a7e3-53f89d7ff792" providerId="AD" clId="Web-{4BA759BE-2D2C-5870-FD1A-BA20952F374D}"/>
    <pc:docChg chg="modSld">
      <pc:chgData name="Podder,Rakesh" userId="S::rpodder@colostate.edu::00fa7400-c02b-4a76-a7e3-53f89d7ff792" providerId="AD" clId="Web-{4BA759BE-2D2C-5870-FD1A-BA20952F374D}" dt="2025-06-28T00:24:52.084" v="1"/>
      <pc:docMkLst>
        <pc:docMk/>
      </pc:docMkLst>
      <pc:sldChg chg="modSp mod modClrScheme chgLayout">
        <pc:chgData name="Podder,Rakesh" userId="S::rpodder@colostate.edu::00fa7400-c02b-4a76-a7e3-53f89d7ff792" providerId="AD" clId="Web-{4BA759BE-2D2C-5870-FD1A-BA20952F374D}" dt="2025-06-28T00:24:52.084" v="1"/>
        <pc:sldMkLst>
          <pc:docMk/>
          <pc:sldMk cId="727891124" sldId="286"/>
        </pc:sldMkLst>
        <pc:spChg chg="mod ord">
          <ac:chgData name="Podder,Rakesh" userId="S::rpodder@colostate.edu::00fa7400-c02b-4a76-a7e3-53f89d7ff792" providerId="AD" clId="Web-{4BA759BE-2D2C-5870-FD1A-BA20952F374D}" dt="2025-06-28T00:24:52.084" v="1"/>
          <ac:spMkLst>
            <pc:docMk/>
            <pc:sldMk cId="727891124" sldId="286"/>
            <ac:spMk id="3" creationId="{00000000-0000-0000-0000-000000000000}"/>
          </ac:spMkLst>
        </pc:spChg>
        <pc:spChg chg="mod ord">
          <ac:chgData name="Podder,Rakesh" userId="S::rpodder@colostate.edu::00fa7400-c02b-4a76-a7e3-53f89d7ff792" providerId="AD" clId="Web-{4BA759BE-2D2C-5870-FD1A-BA20952F374D}" dt="2025-06-28T00:24:52.084" v="1"/>
          <ac:spMkLst>
            <pc:docMk/>
            <pc:sldMk cId="727891124" sldId="286"/>
            <ac:spMk id="7" creationId="{4D10B40C-8682-2FEF-F1F0-4B2D1A4E3C0D}"/>
          </ac:spMkLst>
        </pc:spChg>
      </pc:sldChg>
    </pc:docChg>
  </pc:docChgLst>
</pc:chgInfo>
</file>

<file path=ppt/diagrams/_rels/data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image" Target="../media/image118.png"/><Relationship Id="rId4" Type="http://schemas.openxmlformats.org/officeDocument/2006/relationships/image" Target="../media/image121.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image" Target="../media/image118.png"/><Relationship Id="rId4" Type="http://schemas.openxmlformats.org/officeDocument/2006/relationships/image" Target="../media/image1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C5CE56-E39E-4F48-BF02-823B8734707B}"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5647A3EA-4857-1C45-AB9B-09D5A3B6124F}">
      <dgm:prSet phldrT="[Text]"/>
      <dgm:spPr/>
      <dgm:t>
        <a:bodyPr/>
        <a:lstStyle/>
        <a:p>
          <a:r>
            <a:rPr lang="en-US"/>
            <a:t>Network Configurations.</a:t>
          </a:r>
        </a:p>
      </dgm:t>
    </dgm:pt>
    <dgm:pt modelId="{3BD57136-6095-B148-BE57-38787EBE9864}" type="parTrans" cxnId="{F9241ABD-1FC7-4B42-9094-14ABA31EA352}">
      <dgm:prSet/>
      <dgm:spPr/>
      <dgm:t>
        <a:bodyPr/>
        <a:lstStyle/>
        <a:p>
          <a:endParaRPr lang="en-US"/>
        </a:p>
      </dgm:t>
    </dgm:pt>
    <dgm:pt modelId="{FB915475-850A-0549-9C26-E69C6F776BB8}" type="sibTrans" cxnId="{F9241ABD-1FC7-4B42-9094-14ABA31EA352}">
      <dgm:prSet/>
      <dgm:spPr/>
      <dgm:t>
        <a:bodyPr/>
        <a:lstStyle/>
        <a:p>
          <a:endParaRPr lang="en-US"/>
        </a:p>
      </dgm:t>
    </dgm:pt>
    <dgm:pt modelId="{3BADA973-D0D0-FE4B-ACC2-FD0C1F7FB31D}">
      <dgm:prSet phldrT="[Text]"/>
      <dgm:spPr/>
      <dgm:t>
        <a:bodyPr/>
        <a:lstStyle/>
        <a:p>
          <a:r>
            <a:rPr lang="en-US"/>
            <a:t>Software, Versions, Services, Capabilities</a:t>
          </a:r>
        </a:p>
      </dgm:t>
    </dgm:pt>
    <dgm:pt modelId="{20E6133D-9428-9C46-9B01-184626ACBAA8}" type="parTrans" cxnId="{380127CF-70D2-864A-9C55-929C96DA6DC0}">
      <dgm:prSet/>
      <dgm:spPr/>
      <dgm:t>
        <a:bodyPr/>
        <a:lstStyle/>
        <a:p>
          <a:endParaRPr lang="en-US"/>
        </a:p>
      </dgm:t>
    </dgm:pt>
    <dgm:pt modelId="{82F8D35E-CC3B-0248-9BAB-2BEA9A64D79A}" type="sibTrans" cxnId="{380127CF-70D2-864A-9C55-929C96DA6DC0}">
      <dgm:prSet/>
      <dgm:spPr/>
      <dgm:t>
        <a:bodyPr/>
        <a:lstStyle/>
        <a:p>
          <a:endParaRPr lang="en-US"/>
        </a:p>
      </dgm:t>
    </dgm:pt>
    <dgm:pt modelId="{A240C611-364D-F04C-83CF-23F3D4232A15}" type="pres">
      <dgm:prSet presAssocID="{F8C5CE56-E39E-4F48-BF02-823B8734707B}" presName="linear" presStyleCnt="0">
        <dgm:presLayoutVars>
          <dgm:animLvl val="lvl"/>
          <dgm:resizeHandles val="exact"/>
        </dgm:presLayoutVars>
      </dgm:prSet>
      <dgm:spPr/>
    </dgm:pt>
    <dgm:pt modelId="{98C7221C-62E1-4946-9AFE-98F608CFDC74}" type="pres">
      <dgm:prSet presAssocID="{5647A3EA-4857-1C45-AB9B-09D5A3B6124F}" presName="parentText" presStyleLbl="node1" presStyleIdx="0" presStyleCnt="1">
        <dgm:presLayoutVars>
          <dgm:chMax val="0"/>
          <dgm:bulletEnabled val="1"/>
        </dgm:presLayoutVars>
      </dgm:prSet>
      <dgm:spPr/>
    </dgm:pt>
    <dgm:pt modelId="{6290794F-2DED-704A-9CC8-E8BCEBAD3099}" type="pres">
      <dgm:prSet presAssocID="{5647A3EA-4857-1C45-AB9B-09D5A3B6124F}" presName="childText" presStyleLbl="revTx" presStyleIdx="0" presStyleCnt="1">
        <dgm:presLayoutVars>
          <dgm:bulletEnabled val="1"/>
        </dgm:presLayoutVars>
      </dgm:prSet>
      <dgm:spPr/>
    </dgm:pt>
  </dgm:ptLst>
  <dgm:cxnLst>
    <dgm:cxn modelId="{717FA91D-D5CE-1E4A-905D-CBCD7F41F364}" type="presOf" srcId="{5647A3EA-4857-1C45-AB9B-09D5A3B6124F}" destId="{98C7221C-62E1-4946-9AFE-98F608CFDC74}" srcOrd="0" destOrd="0" presId="urn:microsoft.com/office/officeart/2005/8/layout/vList2"/>
    <dgm:cxn modelId="{8F1DE383-8360-4641-ABA5-DE5286BC72F8}" type="presOf" srcId="{3BADA973-D0D0-FE4B-ACC2-FD0C1F7FB31D}" destId="{6290794F-2DED-704A-9CC8-E8BCEBAD3099}" srcOrd="0" destOrd="0" presId="urn:microsoft.com/office/officeart/2005/8/layout/vList2"/>
    <dgm:cxn modelId="{F9241ABD-1FC7-4B42-9094-14ABA31EA352}" srcId="{F8C5CE56-E39E-4F48-BF02-823B8734707B}" destId="{5647A3EA-4857-1C45-AB9B-09D5A3B6124F}" srcOrd="0" destOrd="0" parTransId="{3BD57136-6095-B148-BE57-38787EBE9864}" sibTransId="{FB915475-850A-0549-9C26-E69C6F776BB8}"/>
    <dgm:cxn modelId="{380127CF-70D2-864A-9C55-929C96DA6DC0}" srcId="{5647A3EA-4857-1C45-AB9B-09D5A3B6124F}" destId="{3BADA973-D0D0-FE4B-ACC2-FD0C1F7FB31D}" srcOrd="0" destOrd="0" parTransId="{20E6133D-9428-9C46-9B01-184626ACBAA8}" sibTransId="{82F8D35E-CC3B-0248-9BAB-2BEA9A64D79A}"/>
    <dgm:cxn modelId="{22791DD4-8C72-D947-9A01-0DADFA9C1384}" type="presOf" srcId="{F8C5CE56-E39E-4F48-BF02-823B8734707B}" destId="{A240C611-364D-F04C-83CF-23F3D4232A15}" srcOrd="0" destOrd="0" presId="urn:microsoft.com/office/officeart/2005/8/layout/vList2"/>
    <dgm:cxn modelId="{CC435481-AF66-004B-82C5-0CD8FFC87A3F}" type="presParOf" srcId="{A240C611-364D-F04C-83CF-23F3D4232A15}" destId="{98C7221C-62E1-4946-9AFE-98F608CFDC74}" srcOrd="0" destOrd="0" presId="urn:microsoft.com/office/officeart/2005/8/layout/vList2"/>
    <dgm:cxn modelId="{E7C20592-FC45-5749-8E1F-DD9541B32303}" type="presParOf" srcId="{A240C611-364D-F04C-83CF-23F3D4232A15}" destId="{6290794F-2DED-704A-9CC8-E8BCEBAD3099}"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C5CE56-E39E-4F48-BF02-823B8734707B}"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5647A3EA-4857-1C45-AB9B-09D5A3B6124F}">
      <dgm:prSet phldrT="[Text]"/>
      <dgm:spPr/>
      <dgm:t>
        <a:bodyPr/>
        <a:lstStyle/>
        <a:p>
          <a:r>
            <a:rPr lang="en-US"/>
            <a:t>Connections between machines</a:t>
          </a:r>
        </a:p>
      </dgm:t>
    </dgm:pt>
    <dgm:pt modelId="{3BD57136-6095-B148-BE57-38787EBE9864}" type="parTrans" cxnId="{F9241ABD-1FC7-4B42-9094-14ABA31EA352}">
      <dgm:prSet/>
      <dgm:spPr/>
      <dgm:t>
        <a:bodyPr/>
        <a:lstStyle/>
        <a:p>
          <a:endParaRPr lang="en-US"/>
        </a:p>
      </dgm:t>
    </dgm:pt>
    <dgm:pt modelId="{FB915475-850A-0549-9C26-E69C6F776BB8}" type="sibTrans" cxnId="{F9241ABD-1FC7-4B42-9094-14ABA31EA352}">
      <dgm:prSet/>
      <dgm:spPr/>
      <dgm:t>
        <a:bodyPr/>
        <a:lstStyle/>
        <a:p>
          <a:endParaRPr lang="en-US"/>
        </a:p>
      </dgm:t>
    </dgm:pt>
    <dgm:pt modelId="{3BADA973-D0D0-FE4B-ACC2-FD0C1F7FB31D}">
      <dgm:prSet phldrT="[Text]"/>
      <dgm:spPr/>
      <dgm:t>
        <a:bodyPr/>
        <a:lstStyle/>
        <a:p>
          <a:r>
            <a:rPr lang="en-US"/>
            <a:t>IP, Port, Router, Firewall…</a:t>
          </a:r>
        </a:p>
      </dgm:t>
    </dgm:pt>
    <dgm:pt modelId="{20E6133D-9428-9C46-9B01-184626ACBAA8}" type="parTrans" cxnId="{380127CF-70D2-864A-9C55-929C96DA6DC0}">
      <dgm:prSet/>
      <dgm:spPr/>
      <dgm:t>
        <a:bodyPr/>
        <a:lstStyle/>
        <a:p>
          <a:endParaRPr lang="en-US"/>
        </a:p>
      </dgm:t>
    </dgm:pt>
    <dgm:pt modelId="{82F8D35E-CC3B-0248-9BAB-2BEA9A64D79A}" type="sibTrans" cxnId="{380127CF-70D2-864A-9C55-929C96DA6DC0}">
      <dgm:prSet/>
      <dgm:spPr/>
      <dgm:t>
        <a:bodyPr/>
        <a:lstStyle/>
        <a:p>
          <a:endParaRPr lang="en-US"/>
        </a:p>
      </dgm:t>
    </dgm:pt>
    <dgm:pt modelId="{A240C611-364D-F04C-83CF-23F3D4232A15}" type="pres">
      <dgm:prSet presAssocID="{F8C5CE56-E39E-4F48-BF02-823B8734707B}" presName="linear" presStyleCnt="0">
        <dgm:presLayoutVars>
          <dgm:animLvl val="lvl"/>
          <dgm:resizeHandles val="exact"/>
        </dgm:presLayoutVars>
      </dgm:prSet>
      <dgm:spPr/>
    </dgm:pt>
    <dgm:pt modelId="{98C7221C-62E1-4946-9AFE-98F608CFDC74}" type="pres">
      <dgm:prSet presAssocID="{5647A3EA-4857-1C45-AB9B-09D5A3B6124F}" presName="parentText" presStyleLbl="node1" presStyleIdx="0" presStyleCnt="1">
        <dgm:presLayoutVars>
          <dgm:chMax val="0"/>
          <dgm:bulletEnabled val="1"/>
        </dgm:presLayoutVars>
      </dgm:prSet>
      <dgm:spPr/>
    </dgm:pt>
    <dgm:pt modelId="{6290794F-2DED-704A-9CC8-E8BCEBAD3099}" type="pres">
      <dgm:prSet presAssocID="{5647A3EA-4857-1C45-AB9B-09D5A3B6124F}" presName="childText" presStyleLbl="revTx" presStyleIdx="0" presStyleCnt="1">
        <dgm:presLayoutVars>
          <dgm:bulletEnabled val="1"/>
        </dgm:presLayoutVars>
      </dgm:prSet>
      <dgm:spPr/>
    </dgm:pt>
  </dgm:ptLst>
  <dgm:cxnLst>
    <dgm:cxn modelId="{717FA91D-D5CE-1E4A-905D-CBCD7F41F364}" type="presOf" srcId="{5647A3EA-4857-1C45-AB9B-09D5A3B6124F}" destId="{98C7221C-62E1-4946-9AFE-98F608CFDC74}" srcOrd="0" destOrd="0" presId="urn:microsoft.com/office/officeart/2005/8/layout/vList2"/>
    <dgm:cxn modelId="{8F1DE383-8360-4641-ABA5-DE5286BC72F8}" type="presOf" srcId="{3BADA973-D0D0-FE4B-ACC2-FD0C1F7FB31D}" destId="{6290794F-2DED-704A-9CC8-E8BCEBAD3099}" srcOrd="0" destOrd="0" presId="urn:microsoft.com/office/officeart/2005/8/layout/vList2"/>
    <dgm:cxn modelId="{F9241ABD-1FC7-4B42-9094-14ABA31EA352}" srcId="{F8C5CE56-E39E-4F48-BF02-823B8734707B}" destId="{5647A3EA-4857-1C45-AB9B-09D5A3B6124F}" srcOrd="0" destOrd="0" parTransId="{3BD57136-6095-B148-BE57-38787EBE9864}" sibTransId="{FB915475-850A-0549-9C26-E69C6F776BB8}"/>
    <dgm:cxn modelId="{380127CF-70D2-864A-9C55-929C96DA6DC0}" srcId="{5647A3EA-4857-1C45-AB9B-09D5A3B6124F}" destId="{3BADA973-D0D0-FE4B-ACC2-FD0C1F7FB31D}" srcOrd="0" destOrd="0" parTransId="{20E6133D-9428-9C46-9B01-184626ACBAA8}" sibTransId="{82F8D35E-CC3B-0248-9BAB-2BEA9A64D79A}"/>
    <dgm:cxn modelId="{22791DD4-8C72-D947-9A01-0DADFA9C1384}" type="presOf" srcId="{F8C5CE56-E39E-4F48-BF02-823B8734707B}" destId="{A240C611-364D-F04C-83CF-23F3D4232A15}" srcOrd="0" destOrd="0" presId="urn:microsoft.com/office/officeart/2005/8/layout/vList2"/>
    <dgm:cxn modelId="{CC435481-AF66-004B-82C5-0CD8FFC87A3F}" type="presParOf" srcId="{A240C611-364D-F04C-83CF-23F3D4232A15}" destId="{98C7221C-62E1-4946-9AFE-98F608CFDC74}" srcOrd="0" destOrd="0" presId="urn:microsoft.com/office/officeart/2005/8/layout/vList2"/>
    <dgm:cxn modelId="{E7C20592-FC45-5749-8E1F-DD9541B32303}" type="presParOf" srcId="{A240C611-364D-F04C-83CF-23F3D4232A15}" destId="{6290794F-2DED-704A-9CC8-E8BCEBAD3099}" srcOrd="1"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9596F9-B18E-5945-8B36-14F48468B1E4}" type="doc">
      <dgm:prSet loTypeId="urn:microsoft.com/office/officeart/2005/8/layout/hierarchy3" loCatId="" qsTypeId="urn:microsoft.com/office/officeart/2005/8/quickstyle/3d4" qsCatId="3D" csTypeId="urn:microsoft.com/office/officeart/2005/8/colors/accent1_2" csCatId="accent1" phldr="1"/>
      <dgm:spPr/>
      <dgm:t>
        <a:bodyPr/>
        <a:lstStyle/>
        <a:p>
          <a:endParaRPr lang="en-US"/>
        </a:p>
      </dgm:t>
    </dgm:pt>
    <dgm:pt modelId="{69BB78D6-E158-9242-B2F6-A77A9584E54F}">
      <dgm:prSet phldrT="[Text]"/>
      <dgm:spPr>
        <a:gradFill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dgm:spPr>
      <dgm:t>
        <a:bodyPr/>
        <a:lstStyle/>
        <a:p>
          <a:r>
            <a:rPr lang="en-US">
              <a:solidFill>
                <a:srgbClr val="000000"/>
              </a:solidFill>
            </a:rPr>
            <a:t>Core</a:t>
          </a:r>
        </a:p>
      </dgm:t>
    </dgm:pt>
    <dgm:pt modelId="{9C0DDA51-CB69-9F40-82E0-04E91D3E7C1A}" type="parTrans" cxnId="{42DE087F-0842-0649-A442-338AC6C0D3AA}">
      <dgm:prSet/>
      <dgm:spPr/>
      <dgm:t>
        <a:bodyPr/>
        <a:lstStyle/>
        <a:p>
          <a:endParaRPr lang="en-US"/>
        </a:p>
      </dgm:t>
    </dgm:pt>
    <dgm:pt modelId="{1BF0D982-1D56-A542-93A4-F6D1021E0D2A}" type="sibTrans" cxnId="{42DE087F-0842-0649-A442-338AC6C0D3AA}">
      <dgm:prSet/>
      <dgm:spPr/>
      <dgm:t>
        <a:bodyPr/>
        <a:lstStyle/>
        <a:p>
          <a:endParaRPr lang="en-US"/>
        </a:p>
      </dgm:t>
    </dgm:pt>
    <dgm:pt modelId="{35EA79C6-109E-2A49-B81F-073BB5B89C82}">
      <dgm:prSet phldrT="[Text]" custT="1"/>
      <dgm:spPr/>
      <dgm:t>
        <a:bodyPr/>
        <a:lstStyle/>
        <a:p>
          <a:r>
            <a:rPr lang="en-US" sz="1200"/>
            <a:t>attestation</a:t>
          </a:r>
        </a:p>
      </dgm:t>
    </dgm:pt>
    <dgm:pt modelId="{C287A41B-6D6B-BF42-9984-B0C11EA28605}" type="parTrans" cxnId="{48BD95A6-62A0-4142-9A90-DAF246116323}">
      <dgm:prSet/>
      <dgm:spPr/>
      <dgm:t>
        <a:bodyPr/>
        <a:lstStyle/>
        <a:p>
          <a:endParaRPr lang="en-US"/>
        </a:p>
      </dgm:t>
    </dgm:pt>
    <dgm:pt modelId="{99A4C95A-F665-2B45-821F-DD7ABD59E6F1}" type="sibTrans" cxnId="{48BD95A6-62A0-4142-9A90-DAF246116323}">
      <dgm:prSet/>
      <dgm:spPr/>
      <dgm:t>
        <a:bodyPr/>
        <a:lstStyle/>
        <a:p>
          <a:endParaRPr lang="en-US"/>
        </a:p>
      </dgm:t>
    </dgm:pt>
    <dgm:pt modelId="{9151EAC6-A817-E543-977A-3015D9AE1FDC}">
      <dgm:prSet phldrT="[Text]"/>
      <dgm:spPr/>
      <dgm:t>
        <a:bodyPr/>
        <a:lstStyle/>
        <a:p>
          <a:r>
            <a:rPr lang="en-US"/>
            <a:t>.</a:t>
          </a:r>
          <a:br>
            <a:rPr lang="en-US"/>
          </a:br>
          <a:r>
            <a:rPr lang="en-US"/>
            <a:t>.</a:t>
          </a:r>
          <a:br>
            <a:rPr lang="en-US"/>
          </a:br>
          <a:r>
            <a:rPr lang="en-US"/>
            <a:t>.</a:t>
          </a:r>
          <a:br>
            <a:rPr lang="en-US"/>
          </a:br>
          <a:endParaRPr lang="en-US"/>
        </a:p>
      </dgm:t>
    </dgm:pt>
    <dgm:pt modelId="{0BD0E7F7-603D-5F44-85F3-A18620B3FA00}" type="parTrans" cxnId="{837B36FC-0AEF-EB41-9354-C3A61EA312CD}">
      <dgm:prSet/>
      <dgm:spPr/>
      <dgm:t>
        <a:bodyPr/>
        <a:lstStyle/>
        <a:p>
          <a:endParaRPr lang="en-US"/>
        </a:p>
      </dgm:t>
    </dgm:pt>
    <dgm:pt modelId="{954F991D-8E4F-8B41-9F78-1E385FA43422}" type="sibTrans" cxnId="{837B36FC-0AEF-EB41-9354-C3A61EA312CD}">
      <dgm:prSet/>
      <dgm:spPr/>
      <dgm:t>
        <a:bodyPr/>
        <a:lstStyle/>
        <a:p>
          <a:endParaRPr lang="en-US"/>
        </a:p>
      </dgm:t>
    </dgm:pt>
    <dgm:pt modelId="{755A659A-756B-B24B-8A68-B714492415D1}">
      <dgm:prSet phldrT="[Text]" custT="1"/>
      <dgm:spPr/>
      <dgm:t>
        <a:bodyPr/>
        <a:lstStyle/>
        <a:p>
          <a:r>
            <a:rPr lang="en-US" sz="1400"/>
            <a:t>I2C</a:t>
          </a:r>
        </a:p>
      </dgm:t>
    </dgm:pt>
    <dgm:pt modelId="{CBD23518-BBC3-854B-8F1E-C70128B7FD0C}" type="parTrans" cxnId="{EF399067-EC7E-F848-A11B-65503EE2C2E2}">
      <dgm:prSet/>
      <dgm:spPr/>
      <dgm:t>
        <a:bodyPr/>
        <a:lstStyle/>
        <a:p>
          <a:endParaRPr lang="en-US"/>
        </a:p>
      </dgm:t>
    </dgm:pt>
    <dgm:pt modelId="{98537710-CB02-C64C-9337-38B4BA28B0F3}" type="sibTrans" cxnId="{EF399067-EC7E-F848-A11B-65503EE2C2E2}">
      <dgm:prSet/>
      <dgm:spPr/>
      <dgm:t>
        <a:bodyPr/>
        <a:lstStyle/>
        <a:p>
          <a:endParaRPr lang="en-US"/>
        </a:p>
      </dgm:t>
    </dgm:pt>
    <dgm:pt modelId="{17E91B45-71D8-2E4E-B845-3971DD3F2DBC}">
      <dgm:prSet phldrT="[Text]"/>
      <dgm:spPr/>
      <dgm:t>
        <a:bodyPr/>
        <a:lstStyle/>
        <a:p>
          <a:r>
            <a:rPr lang="en-US"/>
            <a:t>.</a:t>
          </a:r>
          <a:br>
            <a:rPr lang="en-US"/>
          </a:br>
          <a:r>
            <a:rPr lang="en-US"/>
            <a:t>.</a:t>
          </a:r>
          <a:br>
            <a:rPr lang="en-US"/>
          </a:br>
          <a:r>
            <a:rPr lang="en-US"/>
            <a:t>.</a:t>
          </a:r>
        </a:p>
      </dgm:t>
    </dgm:pt>
    <dgm:pt modelId="{C89D3C66-CC55-5146-BF8A-6405463BC301}" type="parTrans" cxnId="{55310C6D-247B-074C-B706-5522085BEB83}">
      <dgm:prSet/>
      <dgm:spPr/>
      <dgm:t>
        <a:bodyPr/>
        <a:lstStyle/>
        <a:p>
          <a:endParaRPr lang="en-US"/>
        </a:p>
      </dgm:t>
    </dgm:pt>
    <dgm:pt modelId="{4BB6213B-4735-B447-9D36-2866D08B22BA}" type="sibTrans" cxnId="{55310C6D-247B-074C-B706-5522085BEB83}">
      <dgm:prSet/>
      <dgm:spPr/>
      <dgm:t>
        <a:bodyPr/>
        <a:lstStyle/>
        <a:p>
          <a:endParaRPr lang="en-US"/>
        </a:p>
      </dgm:t>
    </dgm:pt>
    <dgm:pt modelId="{59046983-1D7E-9742-8F4B-EC87422AB25F}">
      <dgm:prSet phldrT="[Text]" custT="1"/>
      <dgm:spPr>
        <a:gradFill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dgm:spPr>
      <dgm:t>
        <a:bodyPr/>
        <a:lstStyle/>
        <a:p>
          <a:r>
            <a:rPr lang="en-US" sz="1400"/>
            <a:t>pit</a:t>
          </a:r>
        </a:p>
      </dgm:t>
    </dgm:pt>
    <dgm:pt modelId="{ED020B6B-7EE2-1C45-AA5B-7E53A352B33E}" type="parTrans" cxnId="{644AFFFF-CCBA-EC46-B0D6-84330716FDB9}">
      <dgm:prSet/>
      <dgm:spPr/>
      <dgm:t>
        <a:bodyPr/>
        <a:lstStyle/>
        <a:p>
          <a:endParaRPr lang="en-US"/>
        </a:p>
      </dgm:t>
    </dgm:pt>
    <dgm:pt modelId="{D38C0F35-5CCA-6645-95A3-1C450D0AC99A}" type="sibTrans" cxnId="{644AFFFF-CCBA-EC46-B0D6-84330716FDB9}">
      <dgm:prSet/>
      <dgm:spPr/>
      <dgm:t>
        <a:bodyPr/>
        <a:lstStyle/>
        <a:p>
          <a:endParaRPr lang="en-US"/>
        </a:p>
      </dgm:t>
    </dgm:pt>
    <dgm:pt modelId="{2DBC0C86-9921-2C40-AB69-B98DBA1FC856}">
      <dgm:prSet phldrT="[Text]" custT="1"/>
      <dgm:spPr/>
      <dgm:t>
        <a:bodyPr/>
        <a:lstStyle/>
        <a:p>
          <a:r>
            <a:rPr lang="en-US" sz="1400" err="1"/>
            <a:t>tmp</a:t>
          </a:r>
          <a:endParaRPr lang="en-US" sz="1400"/>
        </a:p>
      </dgm:t>
    </dgm:pt>
    <dgm:pt modelId="{43C362EE-A122-B34C-B7A0-265A766E3A39}" type="parTrans" cxnId="{3417F386-6861-7748-9A40-3C34A45F968D}">
      <dgm:prSet/>
      <dgm:spPr/>
      <dgm:t>
        <a:bodyPr/>
        <a:lstStyle/>
        <a:p>
          <a:endParaRPr lang="en-US"/>
        </a:p>
      </dgm:t>
    </dgm:pt>
    <dgm:pt modelId="{CFCFB1DE-0CD1-9342-858D-E893BBDAAB7C}" type="sibTrans" cxnId="{3417F386-6861-7748-9A40-3C34A45F968D}">
      <dgm:prSet/>
      <dgm:spPr/>
      <dgm:t>
        <a:bodyPr/>
        <a:lstStyle/>
        <a:p>
          <a:endParaRPr lang="en-US"/>
        </a:p>
      </dgm:t>
    </dgm:pt>
    <dgm:pt modelId="{FCD3258D-3323-F344-85A5-FC6702287BF8}" type="pres">
      <dgm:prSet presAssocID="{CC9596F9-B18E-5945-8B36-14F48468B1E4}" presName="diagram" presStyleCnt="0">
        <dgm:presLayoutVars>
          <dgm:chPref val="1"/>
          <dgm:dir/>
          <dgm:animOne val="branch"/>
          <dgm:animLvl val="lvl"/>
          <dgm:resizeHandles/>
        </dgm:presLayoutVars>
      </dgm:prSet>
      <dgm:spPr/>
    </dgm:pt>
    <dgm:pt modelId="{BBADEC5A-CB3B-7B44-B982-9F5F9A2136DC}" type="pres">
      <dgm:prSet presAssocID="{69BB78D6-E158-9242-B2F6-A77A9584E54F}" presName="root" presStyleCnt="0"/>
      <dgm:spPr/>
    </dgm:pt>
    <dgm:pt modelId="{AA95E02E-9E39-8849-9932-133C78F4C797}" type="pres">
      <dgm:prSet presAssocID="{69BB78D6-E158-9242-B2F6-A77A9584E54F}" presName="rootComposite" presStyleCnt="0"/>
      <dgm:spPr/>
    </dgm:pt>
    <dgm:pt modelId="{007B3DC6-D32F-4F42-B10B-3690716E5B93}" type="pres">
      <dgm:prSet presAssocID="{69BB78D6-E158-9242-B2F6-A77A9584E54F}" presName="rootText" presStyleLbl="node1" presStyleIdx="0" presStyleCnt="1"/>
      <dgm:spPr/>
    </dgm:pt>
    <dgm:pt modelId="{EB8EC465-9FB7-F749-97D0-9C3786799135}" type="pres">
      <dgm:prSet presAssocID="{69BB78D6-E158-9242-B2F6-A77A9584E54F}" presName="rootConnector" presStyleLbl="node1" presStyleIdx="0" presStyleCnt="1"/>
      <dgm:spPr/>
    </dgm:pt>
    <dgm:pt modelId="{618A3F87-F77F-2343-95E2-D08248C091F4}" type="pres">
      <dgm:prSet presAssocID="{69BB78D6-E158-9242-B2F6-A77A9584E54F}" presName="childShape" presStyleCnt="0"/>
      <dgm:spPr/>
    </dgm:pt>
    <dgm:pt modelId="{CC9A7702-B965-0449-A3E6-C320C00DE943}" type="pres">
      <dgm:prSet presAssocID="{C287A41B-6D6B-BF42-9984-B0C11EA28605}" presName="Name13" presStyleLbl="parChTrans1D2" presStyleIdx="0" presStyleCnt="6"/>
      <dgm:spPr/>
    </dgm:pt>
    <dgm:pt modelId="{2E62A3C0-2FF5-0F4F-8A48-59C1C97664E3}" type="pres">
      <dgm:prSet presAssocID="{35EA79C6-109E-2A49-B81F-073BB5B89C82}" presName="childText" presStyleLbl="bgAcc1" presStyleIdx="0" presStyleCnt="6">
        <dgm:presLayoutVars>
          <dgm:bulletEnabled val="1"/>
        </dgm:presLayoutVars>
      </dgm:prSet>
      <dgm:spPr/>
    </dgm:pt>
    <dgm:pt modelId="{854E3600-135B-854C-9040-0A9D360F36E4}" type="pres">
      <dgm:prSet presAssocID="{0BD0E7F7-603D-5F44-85F3-A18620B3FA00}" presName="Name13" presStyleLbl="parChTrans1D2" presStyleIdx="1" presStyleCnt="6"/>
      <dgm:spPr/>
    </dgm:pt>
    <dgm:pt modelId="{DD0586DA-5616-894E-80EC-6FE87050274B}" type="pres">
      <dgm:prSet presAssocID="{9151EAC6-A817-E543-977A-3015D9AE1FDC}" presName="childText" presStyleLbl="bgAcc1" presStyleIdx="1" presStyleCnt="6">
        <dgm:presLayoutVars>
          <dgm:bulletEnabled val="1"/>
        </dgm:presLayoutVars>
      </dgm:prSet>
      <dgm:spPr/>
    </dgm:pt>
    <dgm:pt modelId="{E65F81C1-DD7F-4C4B-A011-B5BCC52E303C}" type="pres">
      <dgm:prSet presAssocID="{CBD23518-BBC3-854B-8F1E-C70128B7FD0C}" presName="Name13" presStyleLbl="parChTrans1D2" presStyleIdx="2" presStyleCnt="6"/>
      <dgm:spPr/>
    </dgm:pt>
    <dgm:pt modelId="{7987DC34-9FA4-0A4A-B71A-89AEE121FEB9}" type="pres">
      <dgm:prSet presAssocID="{755A659A-756B-B24B-8A68-B714492415D1}" presName="childText" presStyleLbl="bgAcc1" presStyleIdx="2" presStyleCnt="6">
        <dgm:presLayoutVars>
          <dgm:bulletEnabled val="1"/>
        </dgm:presLayoutVars>
      </dgm:prSet>
      <dgm:spPr/>
    </dgm:pt>
    <dgm:pt modelId="{70A7EE10-ACD3-3F48-860A-E28285D734CF}" type="pres">
      <dgm:prSet presAssocID="{C89D3C66-CC55-5146-BF8A-6405463BC301}" presName="Name13" presStyleLbl="parChTrans1D2" presStyleIdx="3" presStyleCnt="6"/>
      <dgm:spPr/>
    </dgm:pt>
    <dgm:pt modelId="{B6F7CA71-FE05-534C-BED1-7F409680C71E}" type="pres">
      <dgm:prSet presAssocID="{17E91B45-71D8-2E4E-B845-3971DD3F2DBC}" presName="childText" presStyleLbl="bgAcc1" presStyleIdx="3" presStyleCnt="6">
        <dgm:presLayoutVars>
          <dgm:bulletEnabled val="1"/>
        </dgm:presLayoutVars>
      </dgm:prSet>
      <dgm:spPr/>
    </dgm:pt>
    <dgm:pt modelId="{4BC2C458-63B6-B749-9477-9C0FB45DFA33}" type="pres">
      <dgm:prSet presAssocID="{43C362EE-A122-B34C-B7A0-265A766E3A39}" presName="Name13" presStyleLbl="parChTrans1D2" presStyleIdx="4" presStyleCnt="6"/>
      <dgm:spPr/>
    </dgm:pt>
    <dgm:pt modelId="{8455F787-DC3E-7849-AFF9-FA743DA8AA83}" type="pres">
      <dgm:prSet presAssocID="{2DBC0C86-9921-2C40-AB69-B98DBA1FC856}" presName="childText" presStyleLbl="bgAcc1" presStyleIdx="4" presStyleCnt="6">
        <dgm:presLayoutVars>
          <dgm:bulletEnabled val="1"/>
        </dgm:presLayoutVars>
      </dgm:prSet>
      <dgm:spPr/>
    </dgm:pt>
    <dgm:pt modelId="{367A00B9-F4F2-634E-9518-081B1E3358F4}" type="pres">
      <dgm:prSet presAssocID="{ED020B6B-7EE2-1C45-AA5B-7E53A352B33E}" presName="Name13" presStyleLbl="parChTrans1D2" presStyleIdx="5" presStyleCnt="6"/>
      <dgm:spPr/>
    </dgm:pt>
    <dgm:pt modelId="{8B8021A8-A3A9-7840-AFD1-7117212C3B3A}" type="pres">
      <dgm:prSet presAssocID="{59046983-1D7E-9742-8F4B-EC87422AB25F}" presName="childText" presStyleLbl="bgAcc1" presStyleIdx="5" presStyleCnt="6">
        <dgm:presLayoutVars>
          <dgm:bulletEnabled val="1"/>
        </dgm:presLayoutVars>
      </dgm:prSet>
      <dgm:spPr/>
    </dgm:pt>
  </dgm:ptLst>
  <dgm:cxnLst>
    <dgm:cxn modelId="{A153B810-D192-6A4D-B9D7-15F4F6C1A61F}" type="presOf" srcId="{ED020B6B-7EE2-1C45-AA5B-7E53A352B33E}" destId="{367A00B9-F4F2-634E-9518-081B1E3358F4}" srcOrd="0" destOrd="0" presId="urn:microsoft.com/office/officeart/2005/8/layout/hierarchy3"/>
    <dgm:cxn modelId="{15630A20-4086-CF47-8D7A-365D47268F5E}" type="presOf" srcId="{69BB78D6-E158-9242-B2F6-A77A9584E54F}" destId="{007B3DC6-D32F-4F42-B10B-3690716E5B93}" srcOrd="0" destOrd="0" presId="urn:microsoft.com/office/officeart/2005/8/layout/hierarchy3"/>
    <dgm:cxn modelId="{3413CE23-57A0-4C41-A38D-0E9C1195CBEA}" type="presOf" srcId="{35EA79C6-109E-2A49-B81F-073BB5B89C82}" destId="{2E62A3C0-2FF5-0F4F-8A48-59C1C97664E3}" srcOrd="0" destOrd="0" presId="urn:microsoft.com/office/officeart/2005/8/layout/hierarchy3"/>
    <dgm:cxn modelId="{F3F14330-8477-054C-A84C-2C99B4BA3808}" type="presOf" srcId="{C287A41B-6D6B-BF42-9984-B0C11EA28605}" destId="{CC9A7702-B965-0449-A3E6-C320C00DE943}" srcOrd="0" destOrd="0" presId="urn:microsoft.com/office/officeart/2005/8/layout/hierarchy3"/>
    <dgm:cxn modelId="{EEB93635-A487-1F4A-AA61-00E37960CE09}" type="presOf" srcId="{59046983-1D7E-9742-8F4B-EC87422AB25F}" destId="{8B8021A8-A3A9-7840-AFD1-7117212C3B3A}" srcOrd="0" destOrd="0" presId="urn:microsoft.com/office/officeart/2005/8/layout/hierarchy3"/>
    <dgm:cxn modelId="{EF399067-EC7E-F848-A11B-65503EE2C2E2}" srcId="{69BB78D6-E158-9242-B2F6-A77A9584E54F}" destId="{755A659A-756B-B24B-8A68-B714492415D1}" srcOrd="2" destOrd="0" parTransId="{CBD23518-BBC3-854B-8F1E-C70128B7FD0C}" sibTransId="{98537710-CB02-C64C-9337-38B4BA28B0F3}"/>
    <dgm:cxn modelId="{55310C6D-247B-074C-B706-5522085BEB83}" srcId="{69BB78D6-E158-9242-B2F6-A77A9584E54F}" destId="{17E91B45-71D8-2E4E-B845-3971DD3F2DBC}" srcOrd="3" destOrd="0" parTransId="{C89D3C66-CC55-5146-BF8A-6405463BC301}" sibTransId="{4BB6213B-4735-B447-9D36-2866D08B22BA}"/>
    <dgm:cxn modelId="{A95C0E73-E3B9-8B42-89D9-98B9FEF5E523}" type="presOf" srcId="{C89D3C66-CC55-5146-BF8A-6405463BC301}" destId="{70A7EE10-ACD3-3F48-860A-E28285D734CF}" srcOrd="0" destOrd="0" presId="urn:microsoft.com/office/officeart/2005/8/layout/hierarchy3"/>
    <dgm:cxn modelId="{F7712459-8857-8747-AE75-1CC6F0D58579}" type="presOf" srcId="{17E91B45-71D8-2E4E-B845-3971DD3F2DBC}" destId="{B6F7CA71-FE05-534C-BED1-7F409680C71E}" srcOrd="0" destOrd="0" presId="urn:microsoft.com/office/officeart/2005/8/layout/hierarchy3"/>
    <dgm:cxn modelId="{42DE087F-0842-0649-A442-338AC6C0D3AA}" srcId="{CC9596F9-B18E-5945-8B36-14F48468B1E4}" destId="{69BB78D6-E158-9242-B2F6-A77A9584E54F}" srcOrd="0" destOrd="0" parTransId="{9C0DDA51-CB69-9F40-82E0-04E91D3E7C1A}" sibTransId="{1BF0D982-1D56-A542-93A4-F6D1021E0D2A}"/>
    <dgm:cxn modelId="{3C0C0D82-0793-4D43-BF42-8555EC57705E}" type="presOf" srcId="{9151EAC6-A817-E543-977A-3015D9AE1FDC}" destId="{DD0586DA-5616-894E-80EC-6FE87050274B}" srcOrd="0" destOrd="0" presId="urn:microsoft.com/office/officeart/2005/8/layout/hierarchy3"/>
    <dgm:cxn modelId="{3417F386-6861-7748-9A40-3C34A45F968D}" srcId="{69BB78D6-E158-9242-B2F6-A77A9584E54F}" destId="{2DBC0C86-9921-2C40-AB69-B98DBA1FC856}" srcOrd="4" destOrd="0" parTransId="{43C362EE-A122-B34C-B7A0-265A766E3A39}" sibTransId="{CFCFB1DE-0CD1-9342-858D-E893BBDAAB7C}"/>
    <dgm:cxn modelId="{A7804093-D8E9-1948-9434-2797FCC8CC6C}" type="presOf" srcId="{755A659A-756B-B24B-8A68-B714492415D1}" destId="{7987DC34-9FA4-0A4A-B71A-89AEE121FEB9}" srcOrd="0" destOrd="0" presId="urn:microsoft.com/office/officeart/2005/8/layout/hierarchy3"/>
    <dgm:cxn modelId="{48BD95A6-62A0-4142-9A90-DAF246116323}" srcId="{69BB78D6-E158-9242-B2F6-A77A9584E54F}" destId="{35EA79C6-109E-2A49-B81F-073BB5B89C82}" srcOrd="0" destOrd="0" parTransId="{C287A41B-6D6B-BF42-9984-B0C11EA28605}" sibTransId="{99A4C95A-F665-2B45-821F-DD7ABD59E6F1}"/>
    <dgm:cxn modelId="{3ADD0AA7-C8FA-4544-A8B9-5D38CFF44E81}" type="presOf" srcId="{CC9596F9-B18E-5945-8B36-14F48468B1E4}" destId="{FCD3258D-3323-F344-85A5-FC6702287BF8}" srcOrd="0" destOrd="0" presId="urn:microsoft.com/office/officeart/2005/8/layout/hierarchy3"/>
    <dgm:cxn modelId="{DB01ABAE-F2BD-AC4D-A352-BFA9DA3E4C36}" type="presOf" srcId="{0BD0E7F7-603D-5F44-85F3-A18620B3FA00}" destId="{854E3600-135B-854C-9040-0A9D360F36E4}" srcOrd="0" destOrd="0" presId="urn:microsoft.com/office/officeart/2005/8/layout/hierarchy3"/>
    <dgm:cxn modelId="{6EE9FFD9-FF95-3846-A311-8A975DE4D69D}" type="presOf" srcId="{CBD23518-BBC3-854B-8F1E-C70128B7FD0C}" destId="{E65F81C1-DD7F-4C4B-A011-B5BCC52E303C}" srcOrd="0" destOrd="0" presId="urn:microsoft.com/office/officeart/2005/8/layout/hierarchy3"/>
    <dgm:cxn modelId="{BDA56FDF-2799-3B40-BEB6-C44EA96CA709}" type="presOf" srcId="{43C362EE-A122-B34C-B7A0-265A766E3A39}" destId="{4BC2C458-63B6-B749-9477-9C0FB45DFA33}" srcOrd="0" destOrd="0" presId="urn:microsoft.com/office/officeart/2005/8/layout/hierarchy3"/>
    <dgm:cxn modelId="{36DB92E5-04E3-AC45-8DE1-8E6519E5BF3E}" type="presOf" srcId="{2DBC0C86-9921-2C40-AB69-B98DBA1FC856}" destId="{8455F787-DC3E-7849-AFF9-FA743DA8AA83}" srcOrd="0" destOrd="0" presId="urn:microsoft.com/office/officeart/2005/8/layout/hierarchy3"/>
    <dgm:cxn modelId="{837B36FC-0AEF-EB41-9354-C3A61EA312CD}" srcId="{69BB78D6-E158-9242-B2F6-A77A9584E54F}" destId="{9151EAC6-A817-E543-977A-3015D9AE1FDC}" srcOrd="1" destOrd="0" parTransId="{0BD0E7F7-603D-5F44-85F3-A18620B3FA00}" sibTransId="{954F991D-8E4F-8B41-9F78-1E385FA43422}"/>
    <dgm:cxn modelId="{0FB075FF-21DF-2742-BE8A-EC7509EF8D0F}" type="presOf" srcId="{69BB78D6-E158-9242-B2F6-A77A9584E54F}" destId="{EB8EC465-9FB7-F749-97D0-9C3786799135}" srcOrd="1" destOrd="0" presId="urn:microsoft.com/office/officeart/2005/8/layout/hierarchy3"/>
    <dgm:cxn modelId="{644AFFFF-CCBA-EC46-B0D6-84330716FDB9}" srcId="{69BB78D6-E158-9242-B2F6-A77A9584E54F}" destId="{59046983-1D7E-9742-8F4B-EC87422AB25F}" srcOrd="5" destOrd="0" parTransId="{ED020B6B-7EE2-1C45-AA5B-7E53A352B33E}" sibTransId="{D38C0F35-5CCA-6645-95A3-1C450D0AC99A}"/>
    <dgm:cxn modelId="{22E82B7A-6F4D-254A-86EA-08E8A03C549F}" type="presParOf" srcId="{FCD3258D-3323-F344-85A5-FC6702287BF8}" destId="{BBADEC5A-CB3B-7B44-B982-9F5F9A2136DC}" srcOrd="0" destOrd="0" presId="urn:microsoft.com/office/officeart/2005/8/layout/hierarchy3"/>
    <dgm:cxn modelId="{6A98D19A-E780-DA42-A7AC-79D96C98F07E}" type="presParOf" srcId="{BBADEC5A-CB3B-7B44-B982-9F5F9A2136DC}" destId="{AA95E02E-9E39-8849-9932-133C78F4C797}" srcOrd="0" destOrd="0" presId="urn:microsoft.com/office/officeart/2005/8/layout/hierarchy3"/>
    <dgm:cxn modelId="{5AD79EF9-3637-5246-8A74-2D75D5320A71}" type="presParOf" srcId="{AA95E02E-9E39-8849-9932-133C78F4C797}" destId="{007B3DC6-D32F-4F42-B10B-3690716E5B93}" srcOrd="0" destOrd="0" presId="urn:microsoft.com/office/officeart/2005/8/layout/hierarchy3"/>
    <dgm:cxn modelId="{946F93E2-4C41-0445-9D52-BB240ADF5B59}" type="presParOf" srcId="{AA95E02E-9E39-8849-9932-133C78F4C797}" destId="{EB8EC465-9FB7-F749-97D0-9C3786799135}" srcOrd="1" destOrd="0" presId="urn:microsoft.com/office/officeart/2005/8/layout/hierarchy3"/>
    <dgm:cxn modelId="{F66FD482-97A9-0B4C-A63E-BFD441770943}" type="presParOf" srcId="{BBADEC5A-CB3B-7B44-B982-9F5F9A2136DC}" destId="{618A3F87-F77F-2343-95E2-D08248C091F4}" srcOrd="1" destOrd="0" presId="urn:microsoft.com/office/officeart/2005/8/layout/hierarchy3"/>
    <dgm:cxn modelId="{C7723A09-B729-574F-BC74-58204E42A766}" type="presParOf" srcId="{618A3F87-F77F-2343-95E2-D08248C091F4}" destId="{CC9A7702-B965-0449-A3E6-C320C00DE943}" srcOrd="0" destOrd="0" presId="urn:microsoft.com/office/officeart/2005/8/layout/hierarchy3"/>
    <dgm:cxn modelId="{2C350D38-E352-8C41-A8A4-23197F027A98}" type="presParOf" srcId="{618A3F87-F77F-2343-95E2-D08248C091F4}" destId="{2E62A3C0-2FF5-0F4F-8A48-59C1C97664E3}" srcOrd="1" destOrd="0" presId="urn:microsoft.com/office/officeart/2005/8/layout/hierarchy3"/>
    <dgm:cxn modelId="{C66123DA-5814-4F41-B85C-1EBF0D9060D9}" type="presParOf" srcId="{618A3F87-F77F-2343-95E2-D08248C091F4}" destId="{854E3600-135B-854C-9040-0A9D360F36E4}" srcOrd="2" destOrd="0" presId="urn:microsoft.com/office/officeart/2005/8/layout/hierarchy3"/>
    <dgm:cxn modelId="{D9BECD81-5849-4042-A1A7-F6372A04E1F7}" type="presParOf" srcId="{618A3F87-F77F-2343-95E2-D08248C091F4}" destId="{DD0586DA-5616-894E-80EC-6FE87050274B}" srcOrd="3" destOrd="0" presId="urn:microsoft.com/office/officeart/2005/8/layout/hierarchy3"/>
    <dgm:cxn modelId="{62D60C47-2008-EE4B-8D25-7E579FBFCDA3}" type="presParOf" srcId="{618A3F87-F77F-2343-95E2-D08248C091F4}" destId="{E65F81C1-DD7F-4C4B-A011-B5BCC52E303C}" srcOrd="4" destOrd="0" presId="urn:microsoft.com/office/officeart/2005/8/layout/hierarchy3"/>
    <dgm:cxn modelId="{DED476D5-7FAD-C04D-B623-997FC7763960}" type="presParOf" srcId="{618A3F87-F77F-2343-95E2-D08248C091F4}" destId="{7987DC34-9FA4-0A4A-B71A-89AEE121FEB9}" srcOrd="5" destOrd="0" presId="urn:microsoft.com/office/officeart/2005/8/layout/hierarchy3"/>
    <dgm:cxn modelId="{E0251C31-9B6E-A740-8B3D-A69E64999F66}" type="presParOf" srcId="{618A3F87-F77F-2343-95E2-D08248C091F4}" destId="{70A7EE10-ACD3-3F48-860A-E28285D734CF}" srcOrd="6" destOrd="0" presId="urn:microsoft.com/office/officeart/2005/8/layout/hierarchy3"/>
    <dgm:cxn modelId="{DD604892-462C-4B4F-B53D-A96FEBEFA9BC}" type="presParOf" srcId="{618A3F87-F77F-2343-95E2-D08248C091F4}" destId="{B6F7CA71-FE05-534C-BED1-7F409680C71E}" srcOrd="7" destOrd="0" presId="urn:microsoft.com/office/officeart/2005/8/layout/hierarchy3"/>
    <dgm:cxn modelId="{CFCCD37A-3340-9442-9BA5-9E7095FA8316}" type="presParOf" srcId="{618A3F87-F77F-2343-95E2-D08248C091F4}" destId="{4BC2C458-63B6-B749-9477-9C0FB45DFA33}" srcOrd="8" destOrd="0" presId="urn:microsoft.com/office/officeart/2005/8/layout/hierarchy3"/>
    <dgm:cxn modelId="{C0A2B6E0-47C6-2742-9F26-09FE17FB6D47}" type="presParOf" srcId="{618A3F87-F77F-2343-95E2-D08248C091F4}" destId="{8455F787-DC3E-7849-AFF9-FA743DA8AA83}" srcOrd="9" destOrd="0" presId="urn:microsoft.com/office/officeart/2005/8/layout/hierarchy3"/>
    <dgm:cxn modelId="{D16E5C80-F902-6E43-A644-BE74E12EA688}" type="presParOf" srcId="{618A3F87-F77F-2343-95E2-D08248C091F4}" destId="{367A00B9-F4F2-634E-9518-081B1E3358F4}" srcOrd="10" destOrd="0" presId="urn:microsoft.com/office/officeart/2005/8/layout/hierarchy3"/>
    <dgm:cxn modelId="{B626323D-B1A4-294C-B376-F5F658233191}" type="presParOf" srcId="{618A3F87-F77F-2343-95E2-D08248C091F4}" destId="{8B8021A8-A3A9-7840-AFD1-7117212C3B3A}" srcOrd="11" destOrd="0" presId="urn:microsoft.com/office/officeart/2005/8/layout/hierarchy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9009A6-0F83-0645-BBE5-446E6E13B883}"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DD4709B7-E14C-3E4D-97EC-1A7B1240AD60}">
      <dgm:prSet phldrT="[Text]" custT="1"/>
      <dgm:spPr>
        <a:xfrm>
          <a:off x="254098" y="209749"/>
          <a:ext cx="4271695" cy="406557"/>
        </a:xfrm>
        <a:prstGeom prst="rect">
          <a:avLst/>
        </a:prstGeom>
        <a:solidFill>
          <a:srgbClr val="F8B323">
            <a:hueOff val="0"/>
            <a:satOff val="0"/>
            <a:lumOff val="0"/>
            <a:alphaOff val="0"/>
          </a:srgbClr>
        </a:solidFill>
        <a:ln w="12700" cap="flat" cmpd="sng" algn="in">
          <a:solidFill>
            <a:sysClr val="window" lastClr="FFFFFF">
              <a:hueOff val="0"/>
              <a:satOff val="0"/>
              <a:lumOff val="0"/>
              <a:alphaOff val="0"/>
            </a:sysClr>
          </a:solidFill>
          <a:prstDash val="solid"/>
        </a:ln>
        <a:effectLst/>
      </dgm:spPr>
      <dgm:t>
        <a:bodyPr/>
        <a:lstStyle/>
        <a:p>
          <a:pPr>
            <a:buNone/>
          </a:pPr>
          <a:r>
            <a:rPr lang="en-US" sz="3600" b="1" i="0" u="none">
              <a:solidFill>
                <a:srgbClr val="C00000"/>
              </a:solidFill>
              <a:latin typeface="Gill Sans MT" panose="020B0502020104020203"/>
              <a:ea typeface="+mn-ea"/>
              <a:cs typeface="+mn-cs"/>
            </a:rPr>
            <a:t>Over - The - Air (OTA)</a:t>
          </a:r>
          <a:endParaRPr lang="en-US" sz="3600">
            <a:solidFill>
              <a:srgbClr val="C00000"/>
            </a:solidFill>
            <a:latin typeface="Gill Sans MT" panose="020B0502020104020203"/>
            <a:ea typeface="+mn-ea"/>
            <a:cs typeface="+mn-cs"/>
          </a:endParaRPr>
        </a:p>
      </dgm:t>
    </dgm:pt>
    <dgm:pt modelId="{D4D0BC65-2B07-7F42-B276-B7E8AC161D4B}" type="parTrans" cxnId="{6A675813-1BA8-9F42-ACE5-AD1E0D6973DA}">
      <dgm:prSet/>
      <dgm:spPr/>
      <dgm:t>
        <a:bodyPr/>
        <a:lstStyle/>
        <a:p>
          <a:endParaRPr lang="en-US"/>
        </a:p>
      </dgm:t>
    </dgm:pt>
    <dgm:pt modelId="{CAD7F95B-E182-C449-8C31-0678BBE961D2}" type="sibTrans" cxnId="{6A675813-1BA8-9F42-ACE5-AD1E0D6973DA}">
      <dgm:prSet/>
      <dgm:spPr>
        <a:xfrm>
          <a:off x="-857717" y="-147481"/>
          <a:ext cx="1121020" cy="1121020"/>
        </a:xfrm>
        <a:prstGeom prst="blockArc">
          <a:avLst>
            <a:gd name="adj1" fmla="val 18900000"/>
            <a:gd name="adj2" fmla="val 2700000"/>
            <a:gd name="adj3" fmla="val 1927"/>
          </a:avLst>
        </a:prstGeom>
        <a:noFill/>
        <a:ln w="12700" cap="flat" cmpd="sng" algn="in">
          <a:solidFill>
            <a:srgbClr val="F8B323">
              <a:shade val="60000"/>
              <a:hueOff val="0"/>
              <a:satOff val="0"/>
              <a:lumOff val="0"/>
              <a:alphaOff val="0"/>
            </a:srgbClr>
          </a:solidFill>
          <a:prstDash val="solid"/>
        </a:ln>
        <a:effectLst/>
      </dgm:spPr>
      <dgm:t>
        <a:bodyPr/>
        <a:lstStyle/>
        <a:p>
          <a:endParaRPr lang="en-US"/>
        </a:p>
      </dgm:t>
    </dgm:pt>
    <dgm:pt modelId="{56148B7C-224D-A344-B54E-B623095173C5}" type="pres">
      <dgm:prSet presAssocID="{AC9009A6-0F83-0645-BBE5-446E6E13B883}" presName="Name0" presStyleCnt="0">
        <dgm:presLayoutVars>
          <dgm:chMax val="7"/>
          <dgm:chPref val="7"/>
          <dgm:dir/>
        </dgm:presLayoutVars>
      </dgm:prSet>
      <dgm:spPr/>
    </dgm:pt>
    <dgm:pt modelId="{FCF346A0-4C00-F34E-A77A-5BB23E2778A5}" type="pres">
      <dgm:prSet presAssocID="{AC9009A6-0F83-0645-BBE5-446E6E13B883}" presName="Name1" presStyleCnt="0"/>
      <dgm:spPr/>
    </dgm:pt>
    <dgm:pt modelId="{CE302DEB-0EA4-6945-956D-58C0AA053BC6}" type="pres">
      <dgm:prSet presAssocID="{AC9009A6-0F83-0645-BBE5-446E6E13B883}" presName="cycle" presStyleCnt="0"/>
      <dgm:spPr/>
    </dgm:pt>
    <dgm:pt modelId="{BF0B4343-C11C-9F4E-89F5-301090AEED17}" type="pres">
      <dgm:prSet presAssocID="{AC9009A6-0F83-0645-BBE5-446E6E13B883}" presName="srcNode" presStyleLbl="node1" presStyleIdx="0" presStyleCnt="1"/>
      <dgm:spPr/>
    </dgm:pt>
    <dgm:pt modelId="{9E7683D5-C8F6-8C47-96E6-70C58106B256}" type="pres">
      <dgm:prSet presAssocID="{AC9009A6-0F83-0645-BBE5-446E6E13B883}" presName="conn" presStyleLbl="parChTrans1D2" presStyleIdx="0" presStyleCnt="1"/>
      <dgm:spPr/>
    </dgm:pt>
    <dgm:pt modelId="{511EE7C6-362D-894D-B2FD-CD622649928B}" type="pres">
      <dgm:prSet presAssocID="{AC9009A6-0F83-0645-BBE5-446E6E13B883}" presName="extraNode" presStyleLbl="node1" presStyleIdx="0" presStyleCnt="1"/>
      <dgm:spPr/>
    </dgm:pt>
    <dgm:pt modelId="{F28FED07-CD83-9F49-A250-8318078E2D1B}" type="pres">
      <dgm:prSet presAssocID="{AC9009A6-0F83-0645-BBE5-446E6E13B883}" presName="dstNode" presStyleLbl="node1" presStyleIdx="0" presStyleCnt="1"/>
      <dgm:spPr/>
    </dgm:pt>
    <dgm:pt modelId="{7DD49EF4-0231-B645-B377-2B7CA6EF0F08}" type="pres">
      <dgm:prSet presAssocID="{DD4709B7-E14C-3E4D-97EC-1A7B1240AD60}" presName="text_1" presStyleLbl="node1" presStyleIdx="0" presStyleCnt="1">
        <dgm:presLayoutVars>
          <dgm:bulletEnabled val="1"/>
        </dgm:presLayoutVars>
      </dgm:prSet>
      <dgm:spPr/>
    </dgm:pt>
    <dgm:pt modelId="{4B96C5DE-21C7-AD45-BB19-CB054E79A9B5}" type="pres">
      <dgm:prSet presAssocID="{DD4709B7-E14C-3E4D-97EC-1A7B1240AD60}" presName="accent_1" presStyleCnt="0"/>
      <dgm:spPr/>
    </dgm:pt>
    <dgm:pt modelId="{0675A2EF-148F-B144-9016-7C8E5DDDECD7}" type="pres">
      <dgm:prSet presAssocID="{DD4709B7-E14C-3E4D-97EC-1A7B1240AD60}" presName="accentRepeatNode" presStyleLbl="solidFgAcc1" presStyleIdx="0" presStyleCnt="1"/>
      <dgm:spPr>
        <a:xfrm>
          <a:off x="0" y="158929"/>
          <a:ext cx="508197" cy="508197"/>
        </a:xfrm>
        <a:prstGeom prst="ellipse">
          <a:avLst/>
        </a:prstGeom>
        <a:solidFill>
          <a:srgbClr val="C00000"/>
        </a:solidFill>
        <a:ln w="12700" cap="flat" cmpd="sng" algn="in">
          <a:solidFill>
            <a:srgbClr val="F8B323">
              <a:hueOff val="0"/>
              <a:satOff val="0"/>
              <a:lumOff val="0"/>
              <a:alphaOff val="0"/>
            </a:srgbClr>
          </a:solidFill>
          <a:prstDash val="solid"/>
        </a:ln>
        <a:effectLst/>
      </dgm:spPr>
    </dgm:pt>
  </dgm:ptLst>
  <dgm:cxnLst>
    <dgm:cxn modelId="{679C2F0C-DDD7-0C40-AFFA-353D9D3FF0AD}" type="presOf" srcId="{CAD7F95B-E182-C449-8C31-0678BBE961D2}" destId="{9E7683D5-C8F6-8C47-96E6-70C58106B256}" srcOrd="0" destOrd="0" presId="urn:microsoft.com/office/officeart/2008/layout/VerticalCurvedList"/>
    <dgm:cxn modelId="{6A675813-1BA8-9F42-ACE5-AD1E0D6973DA}" srcId="{AC9009A6-0F83-0645-BBE5-446E6E13B883}" destId="{DD4709B7-E14C-3E4D-97EC-1A7B1240AD60}" srcOrd="0" destOrd="0" parTransId="{D4D0BC65-2B07-7F42-B276-B7E8AC161D4B}" sibTransId="{CAD7F95B-E182-C449-8C31-0678BBE961D2}"/>
    <dgm:cxn modelId="{110E232B-0032-8947-AEA9-D9C97CB4B80E}" type="presOf" srcId="{DD4709B7-E14C-3E4D-97EC-1A7B1240AD60}" destId="{7DD49EF4-0231-B645-B377-2B7CA6EF0F08}" srcOrd="0" destOrd="0" presId="urn:microsoft.com/office/officeart/2008/layout/VerticalCurvedList"/>
    <dgm:cxn modelId="{8DCE157B-8425-2F48-90C8-B0180CEDC896}" type="presOf" srcId="{AC9009A6-0F83-0645-BBE5-446E6E13B883}" destId="{56148B7C-224D-A344-B54E-B623095173C5}" srcOrd="0" destOrd="0" presId="urn:microsoft.com/office/officeart/2008/layout/VerticalCurvedList"/>
    <dgm:cxn modelId="{77254234-736E-0F47-A3BD-BED2111F3E37}" type="presParOf" srcId="{56148B7C-224D-A344-B54E-B623095173C5}" destId="{FCF346A0-4C00-F34E-A77A-5BB23E2778A5}" srcOrd="0" destOrd="0" presId="urn:microsoft.com/office/officeart/2008/layout/VerticalCurvedList"/>
    <dgm:cxn modelId="{60B6B276-5CA6-954E-90D2-1B7CB2D40D58}" type="presParOf" srcId="{FCF346A0-4C00-F34E-A77A-5BB23E2778A5}" destId="{CE302DEB-0EA4-6945-956D-58C0AA053BC6}" srcOrd="0" destOrd="0" presId="urn:microsoft.com/office/officeart/2008/layout/VerticalCurvedList"/>
    <dgm:cxn modelId="{B5CFB142-CE94-5E4C-A570-637DE096F3E4}" type="presParOf" srcId="{CE302DEB-0EA4-6945-956D-58C0AA053BC6}" destId="{BF0B4343-C11C-9F4E-89F5-301090AEED17}" srcOrd="0" destOrd="0" presId="urn:microsoft.com/office/officeart/2008/layout/VerticalCurvedList"/>
    <dgm:cxn modelId="{4D635D2A-FE9F-724D-8E20-D577F28769E8}" type="presParOf" srcId="{CE302DEB-0EA4-6945-956D-58C0AA053BC6}" destId="{9E7683D5-C8F6-8C47-96E6-70C58106B256}" srcOrd="1" destOrd="0" presId="urn:microsoft.com/office/officeart/2008/layout/VerticalCurvedList"/>
    <dgm:cxn modelId="{A847D110-22DD-9C4C-A2EE-EF375172CFCB}" type="presParOf" srcId="{CE302DEB-0EA4-6945-956D-58C0AA053BC6}" destId="{511EE7C6-362D-894D-B2FD-CD622649928B}" srcOrd="2" destOrd="0" presId="urn:microsoft.com/office/officeart/2008/layout/VerticalCurvedList"/>
    <dgm:cxn modelId="{941A382C-471D-EB4A-9FE9-40820C0AB69A}" type="presParOf" srcId="{CE302DEB-0EA4-6945-956D-58C0AA053BC6}" destId="{F28FED07-CD83-9F49-A250-8318078E2D1B}" srcOrd="3" destOrd="0" presId="urn:microsoft.com/office/officeart/2008/layout/VerticalCurvedList"/>
    <dgm:cxn modelId="{41976A83-09D3-874D-BE5B-24B77A510B4A}" type="presParOf" srcId="{FCF346A0-4C00-F34E-A77A-5BB23E2778A5}" destId="{7DD49EF4-0231-B645-B377-2B7CA6EF0F08}" srcOrd="1" destOrd="0" presId="urn:microsoft.com/office/officeart/2008/layout/VerticalCurvedList"/>
    <dgm:cxn modelId="{58C55776-FEFD-1B47-8189-02FF11803B71}" type="presParOf" srcId="{FCF346A0-4C00-F34E-A77A-5BB23E2778A5}" destId="{4B96C5DE-21C7-AD45-BB19-CB054E79A9B5}" srcOrd="2" destOrd="0" presId="urn:microsoft.com/office/officeart/2008/layout/VerticalCurvedList"/>
    <dgm:cxn modelId="{857DD9B9-2FC0-EF43-B359-9913B395438C}" type="presParOf" srcId="{4B96C5DE-21C7-AD45-BB19-CB054E79A9B5}" destId="{0675A2EF-148F-B144-9016-7C8E5DDDECD7}"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9009A6-0F83-0645-BBE5-446E6E13B883}"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DD4709B7-E14C-3E4D-97EC-1A7B1240AD60}">
      <dgm:prSet phldrT="[Text]" custT="1"/>
      <dgm:spPr>
        <a:xfrm>
          <a:off x="230278" y="190829"/>
          <a:ext cx="3417242" cy="368445"/>
        </a:xfrm>
        <a:prstGeom prst="rect">
          <a:avLst/>
        </a:prstGeom>
        <a:solidFill>
          <a:srgbClr val="F8B323">
            <a:hueOff val="0"/>
            <a:satOff val="0"/>
            <a:lumOff val="0"/>
            <a:alphaOff val="0"/>
          </a:srgbClr>
        </a:solidFill>
        <a:ln w="12700" cap="flat" cmpd="sng" algn="in">
          <a:solidFill>
            <a:sysClr val="window" lastClr="FFFFFF">
              <a:hueOff val="0"/>
              <a:satOff val="0"/>
              <a:lumOff val="0"/>
              <a:alphaOff val="0"/>
            </a:sysClr>
          </a:solidFill>
          <a:prstDash val="solid"/>
        </a:ln>
        <a:effectLst/>
      </dgm:spPr>
      <dgm:t>
        <a:bodyPr/>
        <a:lstStyle/>
        <a:p>
          <a:pPr>
            <a:buNone/>
          </a:pPr>
          <a:r>
            <a:rPr lang="en-US" sz="3600" b="1" i="0" u="none">
              <a:solidFill>
                <a:srgbClr val="002060"/>
              </a:solidFill>
              <a:latin typeface="Gill Sans MT" panose="020B0502020104020203"/>
              <a:ea typeface="+mn-ea"/>
              <a:cs typeface="+mn-cs"/>
            </a:rPr>
            <a:t>Delta Update Schema</a:t>
          </a:r>
          <a:endParaRPr lang="en-US" sz="3600">
            <a:solidFill>
              <a:srgbClr val="002060"/>
            </a:solidFill>
            <a:latin typeface="Gill Sans MT" panose="020B0502020104020203"/>
            <a:ea typeface="+mn-ea"/>
            <a:cs typeface="+mn-cs"/>
          </a:endParaRPr>
        </a:p>
      </dgm:t>
    </dgm:pt>
    <dgm:pt modelId="{D4D0BC65-2B07-7F42-B276-B7E8AC161D4B}" type="parTrans" cxnId="{6A675813-1BA8-9F42-ACE5-AD1E0D6973DA}">
      <dgm:prSet/>
      <dgm:spPr/>
      <dgm:t>
        <a:bodyPr/>
        <a:lstStyle/>
        <a:p>
          <a:endParaRPr lang="en-US"/>
        </a:p>
      </dgm:t>
    </dgm:pt>
    <dgm:pt modelId="{CAD7F95B-E182-C449-8C31-0678BBE961D2}" type="sibTrans" cxnId="{6A675813-1BA8-9F42-ACE5-AD1E0D6973DA}">
      <dgm:prSet/>
      <dgm:spPr>
        <a:xfrm>
          <a:off x="-779669" y="-134418"/>
          <a:ext cx="1018941" cy="1018941"/>
        </a:xfrm>
        <a:prstGeom prst="blockArc">
          <a:avLst>
            <a:gd name="adj1" fmla="val 18900000"/>
            <a:gd name="adj2" fmla="val 2700000"/>
            <a:gd name="adj3" fmla="val 2120"/>
          </a:avLst>
        </a:prstGeom>
        <a:noFill/>
        <a:ln w="12700" cap="flat" cmpd="sng" algn="in">
          <a:solidFill>
            <a:srgbClr val="F8B323">
              <a:shade val="60000"/>
              <a:hueOff val="0"/>
              <a:satOff val="0"/>
              <a:lumOff val="0"/>
              <a:alphaOff val="0"/>
            </a:srgbClr>
          </a:solidFill>
          <a:prstDash val="solid"/>
        </a:ln>
        <a:effectLst/>
      </dgm:spPr>
      <dgm:t>
        <a:bodyPr/>
        <a:lstStyle/>
        <a:p>
          <a:endParaRPr lang="en-US"/>
        </a:p>
      </dgm:t>
    </dgm:pt>
    <dgm:pt modelId="{56148B7C-224D-A344-B54E-B623095173C5}" type="pres">
      <dgm:prSet presAssocID="{AC9009A6-0F83-0645-BBE5-446E6E13B883}" presName="Name0" presStyleCnt="0">
        <dgm:presLayoutVars>
          <dgm:chMax val="7"/>
          <dgm:chPref val="7"/>
          <dgm:dir/>
        </dgm:presLayoutVars>
      </dgm:prSet>
      <dgm:spPr/>
    </dgm:pt>
    <dgm:pt modelId="{FCF346A0-4C00-F34E-A77A-5BB23E2778A5}" type="pres">
      <dgm:prSet presAssocID="{AC9009A6-0F83-0645-BBE5-446E6E13B883}" presName="Name1" presStyleCnt="0"/>
      <dgm:spPr/>
    </dgm:pt>
    <dgm:pt modelId="{CE302DEB-0EA4-6945-956D-58C0AA053BC6}" type="pres">
      <dgm:prSet presAssocID="{AC9009A6-0F83-0645-BBE5-446E6E13B883}" presName="cycle" presStyleCnt="0"/>
      <dgm:spPr/>
    </dgm:pt>
    <dgm:pt modelId="{BF0B4343-C11C-9F4E-89F5-301090AEED17}" type="pres">
      <dgm:prSet presAssocID="{AC9009A6-0F83-0645-BBE5-446E6E13B883}" presName="srcNode" presStyleLbl="node1" presStyleIdx="0" presStyleCnt="1"/>
      <dgm:spPr/>
    </dgm:pt>
    <dgm:pt modelId="{9E7683D5-C8F6-8C47-96E6-70C58106B256}" type="pres">
      <dgm:prSet presAssocID="{AC9009A6-0F83-0645-BBE5-446E6E13B883}" presName="conn" presStyleLbl="parChTrans1D2" presStyleIdx="0" presStyleCnt="1"/>
      <dgm:spPr/>
    </dgm:pt>
    <dgm:pt modelId="{511EE7C6-362D-894D-B2FD-CD622649928B}" type="pres">
      <dgm:prSet presAssocID="{AC9009A6-0F83-0645-BBE5-446E6E13B883}" presName="extraNode" presStyleLbl="node1" presStyleIdx="0" presStyleCnt="1"/>
      <dgm:spPr/>
    </dgm:pt>
    <dgm:pt modelId="{F28FED07-CD83-9F49-A250-8318078E2D1B}" type="pres">
      <dgm:prSet presAssocID="{AC9009A6-0F83-0645-BBE5-446E6E13B883}" presName="dstNode" presStyleLbl="node1" presStyleIdx="0" presStyleCnt="1"/>
      <dgm:spPr/>
    </dgm:pt>
    <dgm:pt modelId="{7DD49EF4-0231-B645-B377-2B7CA6EF0F08}" type="pres">
      <dgm:prSet presAssocID="{DD4709B7-E14C-3E4D-97EC-1A7B1240AD60}" presName="text_1" presStyleLbl="node1" presStyleIdx="0" presStyleCnt="1">
        <dgm:presLayoutVars>
          <dgm:bulletEnabled val="1"/>
        </dgm:presLayoutVars>
      </dgm:prSet>
      <dgm:spPr/>
    </dgm:pt>
    <dgm:pt modelId="{4B96C5DE-21C7-AD45-BB19-CB054E79A9B5}" type="pres">
      <dgm:prSet presAssocID="{DD4709B7-E14C-3E4D-97EC-1A7B1240AD60}" presName="accent_1" presStyleCnt="0"/>
      <dgm:spPr/>
    </dgm:pt>
    <dgm:pt modelId="{0675A2EF-148F-B144-9016-7C8E5DDDECD7}" type="pres">
      <dgm:prSet presAssocID="{DD4709B7-E14C-3E4D-97EC-1A7B1240AD60}" presName="accentRepeatNode" presStyleLbl="solidFgAcc1" presStyleIdx="0" presStyleCnt="1"/>
      <dgm:spPr>
        <a:xfrm>
          <a:off x="0" y="144774"/>
          <a:ext cx="460556" cy="460556"/>
        </a:xfrm>
        <a:prstGeom prst="ellipse">
          <a:avLst/>
        </a:prstGeom>
        <a:solidFill>
          <a:srgbClr val="002060"/>
        </a:solidFill>
        <a:ln w="12700" cap="flat" cmpd="sng" algn="in">
          <a:solidFill>
            <a:srgbClr val="F8B323">
              <a:hueOff val="0"/>
              <a:satOff val="0"/>
              <a:lumOff val="0"/>
              <a:alphaOff val="0"/>
            </a:srgbClr>
          </a:solidFill>
          <a:prstDash val="solid"/>
        </a:ln>
        <a:effectLst/>
      </dgm:spPr>
    </dgm:pt>
  </dgm:ptLst>
  <dgm:cxnLst>
    <dgm:cxn modelId="{679C2F0C-DDD7-0C40-AFFA-353D9D3FF0AD}" type="presOf" srcId="{CAD7F95B-E182-C449-8C31-0678BBE961D2}" destId="{9E7683D5-C8F6-8C47-96E6-70C58106B256}" srcOrd="0" destOrd="0" presId="urn:microsoft.com/office/officeart/2008/layout/VerticalCurvedList"/>
    <dgm:cxn modelId="{6A675813-1BA8-9F42-ACE5-AD1E0D6973DA}" srcId="{AC9009A6-0F83-0645-BBE5-446E6E13B883}" destId="{DD4709B7-E14C-3E4D-97EC-1A7B1240AD60}" srcOrd="0" destOrd="0" parTransId="{D4D0BC65-2B07-7F42-B276-B7E8AC161D4B}" sibTransId="{CAD7F95B-E182-C449-8C31-0678BBE961D2}"/>
    <dgm:cxn modelId="{110E232B-0032-8947-AEA9-D9C97CB4B80E}" type="presOf" srcId="{DD4709B7-E14C-3E4D-97EC-1A7B1240AD60}" destId="{7DD49EF4-0231-B645-B377-2B7CA6EF0F08}" srcOrd="0" destOrd="0" presId="urn:microsoft.com/office/officeart/2008/layout/VerticalCurvedList"/>
    <dgm:cxn modelId="{8DCE157B-8425-2F48-90C8-B0180CEDC896}" type="presOf" srcId="{AC9009A6-0F83-0645-BBE5-446E6E13B883}" destId="{56148B7C-224D-A344-B54E-B623095173C5}" srcOrd="0" destOrd="0" presId="urn:microsoft.com/office/officeart/2008/layout/VerticalCurvedList"/>
    <dgm:cxn modelId="{77254234-736E-0F47-A3BD-BED2111F3E37}" type="presParOf" srcId="{56148B7C-224D-A344-B54E-B623095173C5}" destId="{FCF346A0-4C00-F34E-A77A-5BB23E2778A5}" srcOrd="0" destOrd="0" presId="urn:microsoft.com/office/officeart/2008/layout/VerticalCurvedList"/>
    <dgm:cxn modelId="{60B6B276-5CA6-954E-90D2-1B7CB2D40D58}" type="presParOf" srcId="{FCF346A0-4C00-F34E-A77A-5BB23E2778A5}" destId="{CE302DEB-0EA4-6945-956D-58C0AA053BC6}" srcOrd="0" destOrd="0" presId="urn:microsoft.com/office/officeart/2008/layout/VerticalCurvedList"/>
    <dgm:cxn modelId="{B5CFB142-CE94-5E4C-A570-637DE096F3E4}" type="presParOf" srcId="{CE302DEB-0EA4-6945-956D-58C0AA053BC6}" destId="{BF0B4343-C11C-9F4E-89F5-301090AEED17}" srcOrd="0" destOrd="0" presId="urn:microsoft.com/office/officeart/2008/layout/VerticalCurvedList"/>
    <dgm:cxn modelId="{4D635D2A-FE9F-724D-8E20-D577F28769E8}" type="presParOf" srcId="{CE302DEB-0EA4-6945-956D-58C0AA053BC6}" destId="{9E7683D5-C8F6-8C47-96E6-70C58106B256}" srcOrd="1" destOrd="0" presId="urn:microsoft.com/office/officeart/2008/layout/VerticalCurvedList"/>
    <dgm:cxn modelId="{A847D110-22DD-9C4C-A2EE-EF375172CFCB}" type="presParOf" srcId="{CE302DEB-0EA4-6945-956D-58C0AA053BC6}" destId="{511EE7C6-362D-894D-B2FD-CD622649928B}" srcOrd="2" destOrd="0" presId="urn:microsoft.com/office/officeart/2008/layout/VerticalCurvedList"/>
    <dgm:cxn modelId="{941A382C-471D-EB4A-9FE9-40820C0AB69A}" type="presParOf" srcId="{CE302DEB-0EA4-6945-956D-58C0AA053BC6}" destId="{F28FED07-CD83-9F49-A250-8318078E2D1B}" srcOrd="3" destOrd="0" presId="urn:microsoft.com/office/officeart/2008/layout/VerticalCurvedList"/>
    <dgm:cxn modelId="{41976A83-09D3-874D-BE5B-24B77A510B4A}" type="presParOf" srcId="{FCF346A0-4C00-F34E-A77A-5BB23E2778A5}" destId="{7DD49EF4-0231-B645-B377-2B7CA6EF0F08}" srcOrd="1" destOrd="0" presId="urn:microsoft.com/office/officeart/2008/layout/VerticalCurvedList"/>
    <dgm:cxn modelId="{58C55776-FEFD-1B47-8189-02FF11803B71}" type="presParOf" srcId="{FCF346A0-4C00-F34E-A77A-5BB23E2778A5}" destId="{4B96C5DE-21C7-AD45-BB19-CB054E79A9B5}" srcOrd="2" destOrd="0" presId="urn:microsoft.com/office/officeart/2008/layout/VerticalCurvedList"/>
    <dgm:cxn modelId="{857DD9B9-2FC0-EF43-B359-9913B395438C}" type="presParOf" srcId="{4B96C5DE-21C7-AD45-BB19-CB054E79A9B5}" destId="{0675A2EF-148F-B144-9016-7C8E5DDDECD7}"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9009A6-0F83-0645-BBE5-446E6E13B883}"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DD4709B7-E14C-3E4D-97EC-1A7B1240AD60}">
      <dgm:prSet phldrT="[Text]"/>
      <dgm:spPr>
        <a:xfrm>
          <a:off x="237608" y="196708"/>
          <a:ext cx="3635411" cy="380173"/>
        </a:xfrm>
        <a:prstGeom prst="rect">
          <a:avLst/>
        </a:prstGeom>
        <a:solidFill>
          <a:srgbClr val="F8B323">
            <a:hueOff val="0"/>
            <a:satOff val="0"/>
            <a:lumOff val="0"/>
            <a:alphaOff val="0"/>
          </a:srgbClr>
        </a:solidFill>
        <a:ln w="12700" cap="flat" cmpd="sng" algn="in">
          <a:solidFill>
            <a:sysClr val="window" lastClr="FFFFFF">
              <a:hueOff val="0"/>
              <a:satOff val="0"/>
              <a:lumOff val="0"/>
              <a:alphaOff val="0"/>
            </a:sysClr>
          </a:solidFill>
          <a:prstDash val="solid"/>
        </a:ln>
        <a:effectLst/>
      </dgm:spPr>
      <dgm:t>
        <a:bodyPr/>
        <a:lstStyle/>
        <a:p>
          <a:pPr>
            <a:buNone/>
          </a:pPr>
          <a:r>
            <a:rPr lang="en-US" b="1" i="0" u="none">
              <a:solidFill>
                <a:srgbClr val="7030A0"/>
              </a:solidFill>
              <a:latin typeface="Gill Sans MT" panose="020B0502020104020203"/>
              <a:ea typeface="+mn-ea"/>
              <a:cs typeface="+mn-cs"/>
            </a:rPr>
            <a:t>Dual-bank Update Schema</a:t>
          </a:r>
          <a:endParaRPr lang="en-US">
            <a:solidFill>
              <a:srgbClr val="7030A0"/>
            </a:solidFill>
            <a:latin typeface="Gill Sans MT" panose="020B0502020104020203"/>
            <a:ea typeface="+mn-ea"/>
            <a:cs typeface="+mn-cs"/>
          </a:endParaRPr>
        </a:p>
      </dgm:t>
    </dgm:pt>
    <dgm:pt modelId="{D4D0BC65-2B07-7F42-B276-B7E8AC161D4B}" type="parTrans" cxnId="{6A675813-1BA8-9F42-ACE5-AD1E0D6973DA}">
      <dgm:prSet/>
      <dgm:spPr/>
      <dgm:t>
        <a:bodyPr/>
        <a:lstStyle/>
        <a:p>
          <a:endParaRPr lang="en-US"/>
        </a:p>
      </dgm:t>
    </dgm:pt>
    <dgm:pt modelId="{CAD7F95B-E182-C449-8C31-0678BBE961D2}" type="sibTrans" cxnId="{6A675813-1BA8-9F42-ACE5-AD1E0D6973DA}">
      <dgm:prSet/>
      <dgm:spPr>
        <a:xfrm>
          <a:off x="-803828" y="-138457"/>
          <a:ext cx="1050506" cy="1050506"/>
        </a:xfrm>
        <a:prstGeom prst="blockArc">
          <a:avLst>
            <a:gd name="adj1" fmla="val 18900000"/>
            <a:gd name="adj2" fmla="val 2700000"/>
            <a:gd name="adj3" fmla="val 2056"/>
          </a:avLst>
        </a:prstGeom>
        <a:noFill/>
        <a:ln w="12700" cap="flat" cmpd="sng" algn="in">
          <a:solidFill>
            <a:srgbClr val="F8B323">
              <a:shade val="60000"/>
              <a:hueOff val="0"/>
              <a:satOff val="0"/>
              <a:lumOff val="0"/>
              <a:alphaOff val="0"/>
            </a:srgbClr>
          </a:solidFill>
          <a:prstDash val="solid"/>
        </a:ln>
        <a:effectLst/>
      </dgm:spPr>
      <dgm:t>
        <a:bodyPr/>
        <a:lstStyle/>
        <a:p>
          <a:endParaRPr lang="en-US"/>
        </a:p>
      </dgm:t>
    </dgm:pt>
    <dgm:pt modelId="{56148B7C-224D-A344-B54E-B623095173C5}" type="pres">
      <dgm:prSet presAssocID="{AC9009A6-0F83-0645-BBE5-446E6E13B883}" presName="Name0" presStyleCnt="0">
        <dgm:presLayoutVars>
          <dgm:chMax val="7"/>
          <dgm:chPref val="7"/>
          <dgm:dir/>
        </dgm:presLayoutVars>
      </dgm:prSet>
      <dgm:spPr/>
    </dgm:pt>
    <dgm:pt modelId="{FCF346A0-4C00-F34E-A77A-5BB23E2778A5}" type="pres">
      <dgm:prSet presAssocID="{AC9009A6-0F83-0645-BBE5-446E6E13B883}" presName="Name1" presStyleCnt="0"/>
      <dgm:spPr/>
    </dgm:pt>
    <dgm:pt modelId="{CE302DEB-0EA4-6945-956D-58C0AA053BC6}" type="pres">
      <dgm:prSet presAssocID="{AC9009A6-0F83-0645-BBE5-446E6E13B883}" presName="cycle" presStyleCnt="0"/>
      <dgm:spPr/>
    </dgm:pt>
    <dgm:pt modelId="{BF0B4343-C11C-9F4E-89F5-301090AEED17}" type="pres">
      <dgm:prSet presAssocID="{AC9009A6-0F83-0645-BBE5-446E6E13B883}" presName="srcNode" presStyleLbl="node1" presStyleIdx="0" presStyleCnt="1"/>
      <dgm:spPr/>
    </dgm:pt>
    <dgm:pt modelId="{9E7683D5-C8F6-8C47-96E6-70C58106B256}" type="pres">
      <dgm:prSet presAssocID="{AC9009A6-0F83-0645-BBE5-446E6E13B883}" presName="conn" presStyleLbl="parChTrans1D2" presStyleIdx="0" presStyleCnt="1"/>
      <dgm:spPr/>
    </dgm:pt>
    <dgm:pt modelId="{511EE7C6-362D-894D-B2FD-CD622649928B}" type="pres">
      <dgm:prSet presAssocID="{AC9009A6-0F83-0645-BBE5-446E6E13B883}" presName="extraNode" presStyleLbl="node1" presStyleIdx="0" presStyleCnt="1"/>
      <dgm:spPr/>
    </dgm:pt>
    <dgm:pt modelId="{F28FED07-CD83-9F49-A250-8318078E2D1B}" type="pres">
      <dgm:prSet presAssocID="{AC9009A6-0F83-0645-BBE5-446E6E13B883}" presName="dstNode" presStyleLbl="node1" presStyleIdx="0" presStyleCnt="1"/>
      <dgm:spPr/>
    </dgm:pt>
    <dgm:pt modelId="{7DD49EF4-0231-B645-B377-2B7CA6EF0F08}" type="pres">
      <dgm:prSet presAssocID="{DD4709B7-E14C-3E4D-97EC-1A7B1240AD60}" presName="text_1" presStyleLbl="node1" presStyleIdx="0" presStyleCnt="1">
        <dgm:presLayoutVars>
          <dgm:bulletEnabled val="1"/>
        </dgm:presLayoutVars>
      </dgm:prSet>
      <dgm:spPr/>
    </dgm:pt>
    <dgm:pt modelId="{4B96C5DE-21C7-AD45-BB19-CB054E79A9B5}" type="pres">
      <dgm:prSet presAssocID="{DD4709B7-E14C-3E4D-97EC-1A7B1240AD60}" presName="accent_1" presStyleCnt="0"/>
      <dgm:spPr/>
    </dgm:pt>
    <dgm:pt modelId="{0675A2EF-148F-B144-9016-7C8E5DDDECD7}" type="pres">
      <dgm:prSet presAssocID="{DD4709B7-E14C-3E4D-97EC-1A7B1240AD60}" presName="accentRepeatNode" presStyleLbl="solidFgAcc1" presStyleIdx="0" presStyleCnt="1"/>
      <dgm:spPr>
        <a:xfrm>
          <a:off x="0" y="149186"/>
          <a:ext cx="475217" cy="475217"/>
        </a:xfrm>
        <a:prstGeom prst="ellipse">
          <a:avLst/>
        </a:prstGeom>
        <a:solidFill>
          <a:srgbClr val="7030A0"/>
        </a:solidFill>
        <a:ln w="12700" cap="flat" cmpd="sng" algn="in">
          <a:solidFill>
            <a:srgbClr val="F8B323">
              <a:hueOff val="0"/>
              <a:satOff val="0"/>
              <a:lumOff val="0"/>
              <a:alphaOff val="0"/>
            </a:srgbClr>
          </a:solidFill>
          <a:prstDash val="solid"/>
        </a:ln>
        <a:effectLst/>
      </dgm:spPr>
    </dgm:pt>
  </dgm:ptLst>
  <dgm:cxnLst>
    <dgm:cxn modelId="{679C2F0C-DDD7-0C40-AFFA-353D9D3FF0AD}" type="presOf" srcId="{CAD7F95B-E182-C449-8C31-0678BBE961D2}" destId="{9E7683D5-C8F6-8C47-96E6-70C58106B256}" srcOrd="0" destOrd="0" presId="urn:microsoft.com/office/officeart/2008/layout/VerticalCurvedList"/>
    <dgm:cxn modelId="{6A675813-1BA8-9F42-ACE5-AD1E0D6973DA}" srcId="{AC9009A6-0F83-0645-BBE5-446E6E13B883}" destId="{DD4709B7-E14C-3E4D-97EC-1A7B1240AD60}" srcOrd="0" destOrd="0" parTransId="{D4D0BC65-2B07-7F42-B276-B7E8AC161D4B}" sibTransId="{CAD7F95B-E182-C449-8C31-0678BBE961D2}"/>
    <dgm:cxn modelId="{110E232B-0032-8947-AEA9-D9C97CB4B80E}" type="presOf" srcId="{DD4709B7-E14C-3E4D-97EC-1A7B1240AD60}" destId="{7DD49EF4-0231-B645-B377-2B7CA6EF0F08}" srcOrd="0" destOrd="0" presId="urn:microsoft.com/office/officeart/2008/layout/VerticalCurvedList"/>
    <dgm:cxn modelId="{8DCE157B-8425-2F48-90C8-B0180CEDC896}" type="presOf" srcId="{AC9009A6-0F83-0645-BBE5-446E6E13B883}" destId="{56148B7C-224D-A344-B54E-B623095173C5}" srcOrd="0" destOrd="0" presId="urn:microsoft.com/office/officeart/2008/layout/VerticalCurvedList"/>
    <dgm:cxn modelId="{77254234-736E-0F47-A3BD-BED2111F3E37}" type="presParOf" srcId="{56148B7C-224D-A344-B54E-B623095173C5}" destId="{FCF346A0-4C00-F34E-A77A-5BB23E2778A5}" srcOrd="0" destOrd="0" presId="urn:microsoft.com/office/officeart/2008/layout/VerticalCurvedList"/>
    <dgm:cxn modelId="{60B6B276-5CA6-954E-90D2-1B7CB2D40D58}" type="presParOf" srcId="{FCF346A0-4C00-F34E-A77A-5BB23E2778A5}" destId="{CE302DEB-0EA4-6945-956D-58C0AA053BC6}" srcOrd="0" destOrd="0" presId="urn:microsoft.com/office/officeart/2008/layout/VerticalCurvedList"/>
    <dgm:cxn modelId="{B5CFB142-CE94-5E4C-A570-637DE096F3E4}" type="presParOf" srcId="{CE302DEB-0EA4-6945-956D-58C0AA053BC6}" destId="{BF0B4343-C11C-9F4E-89F5-301090AEED17}" srcOrd="0" destOrd="0" presId="urn:microsoft.com/office/officeart/2008/layout/VerticalCurvedList"/>
    <dgm:cxn modelId="{4D635D2A-FE9F-724D-8E20-D577F28769E8}" type="presParOf" srcId="{CE302DEB-0EA4-6945-956D-58C0AA053BC6}" destId="{9E7683D5-C8F6-8C47-96E6-70C58106B256}" srcOrd="1" destOrd="0" presId="urn:microsoft.com/office/officeart/2008/layout/VerticalCurvedList"/>
    <dgm:cxn modelId="{A847D110-22DD-9C4C-A2EE-EF375172CFCB}" type="presParOf" srcId="{CE302DEB-0EA4-6945-956D-58C0AA053BC6}" destId="{511EE7C6-362D-894D-B2FD-CD622649928B}" srcOrd="2" destOrd="0" presId="urn:microsoft.com/office/officeart/2008/layout/VerticalCurvedList"/>
    <dgm:cxn modelId="{941A382C-471D-EB4A-9FE9-40820C0AB69A}" type="presParOf" srcId="{CE302DEB-0EA4-6945-956D-58C0AA053BC6}" destId="{F28FED07-CD83-9F49-A250-8318078E2D1B}" srcOrd="3" destOrd="0" presId="urn:microsoft.com/office/officeart/2008/layout/VerticalCurvedList"/>
    <dgm:cxn modelId="{41976A83-09D3-874D-BE5B-24B77A510B4A}" type="presParOf" srcId="{FCF346A0-4C00-F34E-A77A-5BB23E2778A5}" destId="{7DD49EF4-0231-B645-B377-2B7CA6EF0F08}" srcOrd="1" destOrd="0" presId="urn:microsoft.com/office/officeart/2008/layout/VerticalCurvedList"/>
    <dgm:cxn modelId="{58C55776-FEFD-1B47-8189-02FF11803B71}" type="presParOf" srcId="{FCF346A0-4C00-F34E-A77A-5BB23E2778A5}" destId="{4B96C5DE-21C7-AD45-BB19-CB054E79A9B5}" srcOrd="2" destOrd="0" presId="urn:microsoft.com/office/officeart/2008/layout/VerticalCurvedList"/>
    <dgm:cxn modelId="{857DD9B9-2FC0-EF43-B359-9913B395438C}" type="presParOf" srcId="{4B96C5DE-21C7-AD45-BB19-CB054E79A9B5}" destId="{0675A2EF-148F-B144-9016-7C8E5DDDECD7}" srcOrd="0" destOrd="0" presId="urn:microsoft.com/office/officeart/2008/layout/VerticalCurvedLis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C9009A6-0F83-0645-BBE5-446E6E13B883}"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DD4709B7-E14C-3E4D-97EC-1A7B1240AD60}">
      <dgm:prSet phldrT="[Text]"/>
      <dgm:spPr>
        <a:xfrm>
          <a:off x="238040" y="196591"/>
          <a:ext cx="3935223" cy="380864"/>
        </a:xfrm>
        <a:prstGeom prst="rect">
          <a:avLst/>
        </a:prstGeom>
        <a:solidFill>
          <a:srgbClr val="F8B323">
            <a:hueOff val="0"/>
            <a:satOff val="0"/>
            <a:lumOff val="0"/>
            <a:alphaOff val="0"/>
          </a:srgbClr>
        </a:solidFill>
        <a:ln w="12700" cap="flat" cmpd="sng" algn="in">
          <a:solidFill>
            <a:sysClr val="window" lastClr="FFFFFF">
              <a:hueOff val="0"/>
              <a:satOff val="0"/>
              <a:lumOff val="0"/>
              <a:alphaOff val="0"/>
            </a:sysClr>
          </a:solidFill>
          <a:prstDash val="solid"/>
        </a:ln>
        <a:effectLst/>
      </dgm:spPr>
      <dgm:t>
        <a:bodyPr/>
        <a:lstStyle/>
        <a:p>
          <a:pPr>
            <a:buNone/>
          </a:pPr>
          <a:r>
            <a:rPr lang="en-US" b="1" i="0" u="none">
              <a:solidFill>
                <a:sysClr val="windowText" lastClr="000000"/>
              </a:solidFill>
              <a:latin typeface="Gill Sans MT" panose="020B0502020104020203"/>
              <a:ea typeface="+mn-ea"/>
              <a:cs typeface="+mn-cs"/>
            </a:rPr>
            <a:t>Rollback Protection Schema</a:t>
          </a:r>
          <a:endParaRPr lang="en-US">
            <a:solidFill>
              <a:sysClr val="windowText" lastClr="000000"/>
            </a:solidFill>
            <a:latin typeface="Gill Sans MT" panose="020B0502020104020203"/>
            <a:ea typeface="+mn-ea"/>
            <a:cs typeface="+mn-cs"/>
          </a:endParaRPr>
        </a:p>
      </dgm:t>
    </dgm:pt>
    <dgm:pt modelId="{D4D0BC65-2B07-7F42-B276-B7E8AC161D4B}" type="parTrans" cxnId="{6A675813-1BA8-9F42-ACE5-AD1E0D6973DA}">
      <dgm:prSet/>
      <dgm:spPr/>
      <dgm:t>
        <a:bodyPr/>
        <a:lstStyle/>
        <a:p>
          <a:endParaRPr lang="en-US"/>
        </a:p>
      </dgm:t>
    </dgm:pt>
    <dgm:pt modelId="{CAD7F95B-E182-C449-8C31-0678BBE961D2}" type="sibTrans" cxnId="{6A675813-1BA8-9F42-ACE5-AD1E0D6973DA}">
      <dgm:prSet/>
      <dgm:spPr>
        <a:xfrm>
          <a:off x="-804097" y="-138536"/>
          <a:ext cx="1051120" cy="1051120"/>
        </a:xfrm>
        <a:prstGeom prst="blockArc">
          <a:avLst>
            <a:gd name="adj1" fmla="val 18900000"/>
            <a:gd name="adj2" fmla="val 2700000"/>
            <a:gd name="adj3" fmla="val 2055"/>
          </a:avLst>
        </a:prstGeom>
        <a:noFill/>
        <a:ln w="12700" cap="flat" cmpd="sng" algn="in">
          <a:solidFill>
            <a:srgbClr val="F8B323">
              <a:shade val="60000"/>
              <a:hueOff val="0"/>
              <a:satOff val="0"/>
              <a:lumOff val="0"/>
              <a:alphaOff val="0"/>
            </a:srgbClr>
          </a:solidFill>
          <a:prstDash val="solid"/>
        </a:ln>
        <a:effectLst/>
      </dgm:spPr>
      <dgm:t>
        <a:bodyPr/>
        <a:lstStyle/>
        <a:p>
          <a:endParaRPr lang="en-US"/>
        </a:p>
      </dgm:t>
    </dgm:pt>
    <dgm:pt modelId="{56148B7C-224D-A344-B54E-B623095173C5}" type="pres">
      <dgm:prSet presAssocID="{AC9009A6-0F83-0645-BBE5-446E6E13B883}" presName="Name0" presStyleCnt="0">
        <dgm:presLayoutVars>
          <dgm:chMax val="7"/>
          <dgm:chPref val="7"/>
          <dgm:dir/>
        </dgm:presLayoutVars>
      </dgm:prSet>
      <dgm:spPr/>
    </dgm:pt>
    <dgm:pt modelId="{FCF346A0-4C00-F34E-A77A-5BB23E2778A5}" type="pres">
      <dgm:prSet presAssocID="{AC9009A6-0F83-0645-BBE5-446E6E13B883}" presName="Name1" presStyleCnt="0"/>
      <dgm:spPr/>
    </dgm:pt>
    <dgm:pt modelId="{CE302DEB-0EA4-6945-956D-58C0AA053BC6}" type="pres">
      <dgm:prSet presAssocID="{AC9009A6-0F83-0645-BBE5-446E6E13B883}" presName="cycle" presStyleCnt="0"/>
      <dgm:spPr/>
    </dgm:pt>
    <dgm:pt modelId="{BF0B4343-C11C-9F4E-89F5-301090AEED17}" type="pres">
      <dgm:prSet presAssocID="{AC9009A6-0F83-0645-BBE5-446E6E13B883}" presName="srcNode" presStyleLbl="node1" presStyleIdx="0" presStyleCnt="1"/>
      <dgm:spPr/>
    </dgm:pt>
    <dgm:pt modelId="{9E7683D5-C8F6-8C47-96E6-70C58106B256}" type="pres">
      <dgm:prSet presAssocID="{AC9009A6-0F83-0645-BBE5-446E6E13B883}" presName="conn" presStyleLbl="parChTrans1D2" presStyleIdx="0" presStyleCnt="1"/>
      <dgm:spPr/>
    </dgm:pt>
    <dgm:pt modelId="{511EE7C6-362D-894D-B2FD-CD622649928B}" type="pres">
      <dgm:prSet presAssocID="{AC9009A6-0F83-0645-BBE5-446E6E13B883}" presName="extraNode" presStyleLbl="node1" presStyleIdx="0" presStyleCnt="1"/>
      <dgm:spPr/>
    </dgm:pt>
    <dgm:pt modelId="{F28FED07-CD83-9F49-A250-8318078E2D1B}" type="pres">
      <dgm:prSet presAssocID="{AC9009A6-0F83-0645-BBE5-446E6E13B883}" presName="dstNode" presStyleLbl="node1" presStyleIdx="0" presStyleCnt="1"/>
      <dgm:spPr/>
    </dgm:pt>
    <dgm:pt modelId="{7DD49EF4-0231-B645-B377-2B7CA6EF0F08}" type="pres">
      <dgm:prSet presAssocID="{DD4709B7-E14C-3E4D-97EC-1A7B1240AD60}" presName="text_1" presStyleLbl="node1" presStyleIdx="0" presStyleCnt="1">
        <dgm:presLayoutVars>
          <dgm:bulletEnabled val="1"/>
        </dgm:presLayoutVars>
      </dgm:prSet>
      <dgm:spPr/>
    </dgm:pt>
    <dgm:pt modelId="{4B96C5DE-21C7-AD45-BB19-CB054E79A9B5}" type="pres">
      <dgm:prSet presAssocID="{DD4709B7-E14C-3E4D-97EC-1A7B1240AD60}" presName="accent_1" presStyleCnt="0"/>
      <dgm:spPr/>
    </dgm:pt>
    <dgm:pt modelId="{0675A2EF-148F-B144-9016-7C8E5DDDECD7}" type="pres">
      <dgm:prSet presAssocID="{DD4709B7-E14C-3E4D-97EC-1A7B1240AD60}" presName="accentRepeatNode" presStyleLbl="solidFgAcc1" presStyleIdx="0" presStyleCnt="1"/>
      <dgm:spPr>
        <a:xfrm>
          <a:off x="0" y="148983"/>
          <a:ext cx="476080" cy="476080"/>
        </a:xfrm>
        <a:prstGeom prst="ellipse">
          <a:avLst/>
        </a:prstGeom>
        <a:solidFill>
          <a:sysClr val="windowText" lastClr="000000"/>
        </a:solidFill>
        <a:ln w="12700" cap="flat" cmpd="sng" algn="in">
          <a:solidFill>
            <a:srgbClr val="F8B323">
              <a:hueOff val="0"/>
              <a:satOff val="0"/>
              <a:lumOff val="0"/>
              <a:alphaOff val="0"/>
            </a:srgbClr>
          </a:solidFill>
          <a:prstDash val="solid"/>
        </a:ln>
        <a:effectLst/>
      </dgm:spPr>
    </dgm:pt>
  </dgm:ptLst>
  <dgm:cxnLst>
    <dgm:cxn modelId="{679C2F0C-DDD7-0C40-AFFA-353D9D3FF0AD}" type="presOf" srcId="{CAD7F95B-E182-C449-8C31-0678BBE961D2}" destId="{9E7683D5-C8F6-8C47-96E6-70C58106B256}" srcOrd="0" destOrd="0" presId="urn:microsoft.com/office/officeart/2008/layout/VerticalCurvedList"/>
    <dgm:cxn modelId="{6A675813-1BA8-9F42-ACE5-AD1E0D6973DA}" srcId="{AC9009A6-0F83-0645-BBE5-446E6E13B883}" destId="{DD4709B7-E14C-3E4D-97EC-1A7B1240AD60}" srcOrd="0" destOrd="0" parTransId="{D4D0BC65-2B07-7F42-B276-B7E8AC161D4B}" sibTransId="{CAD7F95B-E182-C449-8C31-0678BBE961D2}"/>
    <dgm:cxn modelId="{110E232B-0032-8947-AEA9-D9C97CB4B80E}" type="presOf" srcId="{DD4709B7-E14C-3E4D-97EC-1A7B1240AD60}" destId="{7DD49EF4-0231-B645-B377-2B7CA6EF0F08}" srcOrd="0" destOrd="0" presId="urn:microsoft.com/office/officeart/2008/layout/VerticalCurvedList"/>
    <dgm:cxn modelId="{8DCE157B-8425-2F48-90C8-B0180CEDC896}" type="presOf" srcId="{AC9009A6-0F83-0645-BBE5-446E6E13B883}" destId="{56148B7C-224D-A344-B54E-B623095173C5}" srcOrd="0" destOrd="0" presId="urn:microsoft.com/office/officeart/2008/layout/VerticalCurvedList"/>
    <dgm:cxn modelId="{77254234-736E-0F47-A3BD-BED2111F3E37}" type="presParOf" srcId="{56148B7C-224D-A344-B54E-B623095173C5}" destId="{FCF346A0-4C00-F34E-A77A-5BB23E2778A5}" srcOrd="0" destOrd="0" presId="urn:microsoft.com/office/officeart/2008/layout/VerticalCurvedList"/>
    <dgm:cxn modelId="{60B6B276-5CA6-954E-90D2-1B7CB2D40D58}" type="presParOf" srcId="{FCF346A0-4C00-F34E-A77A-5BB23E2778A5}" destId="{CE302DEB-0EA4-6945-956D-58C0AA053BC6}" srcOrd="0" destOrd="0" presId="urn:microsoft.com/office/officeart/2008/layout/VerticalCurvedList"/>
    <dgm:cxn modelId="{B5CFB142-CE94-5E4C-A570-637DE096F3E4}" type="presParOf" srcId="{CE302DEB-0EA4-6945-956D-58C0AA053BC6}" destId="{BF0B4343-C11C-9F4E-89F5-301090AEED17}" srcOrd="0" destOrd="0" presId="urn:microsoft.com/office/officeart/2008/layout/VerticalCurvedList"/>
    <dgm:cxn modelId="{4D635D2A-FE9F-724D-8E20-D577F28769E8}" type="presParOf" srcId="{CE302DEB-0EA4-6945-956D-58C0AA053BC6}" destId="{9E7683D5-C8F6-8C47-96E6-70C58106B256}" srcOrd="1" destOrd="0" presId="urn:microsoft.com/office/officeart/2008/layout/VerticalCurvedList"/>
    <dgm:cxn modelId="{A847D110-22DD-9C4C-A2EE-EF375172CFCB}" type="presParOf" srcId="{CE302DEB-0EA4-6945-956D-58C0AA053BC6}" destId="{511EE7C6-362D-894D-B2FD-CD622649928B}" srcOrd="2" destOrd="0" presId="urn:microsoft.com/office/officeart/2008/layout/VerticalCurvedList"/>
    <dgm:cxn modelId="{941A382C-471D-EB4A-9FE9-40820C0AB69A}" type="presParOf" srcId="{CE302DEB-0EA4-6945-956D-58C0AA053BC6}" destId="{F28FED07-CD83-9F49-A250-8318078E2D1B}" srcOrd="3" destOrd="0" presId="urn:microsoft.com/office/officeart/2008/layout/VerticalCurvedList"/>
    <dgm:cxn modelId="{41976A83-09D3-874D-BE5B-24B77A510B4A}" type="presParOf" srcId="{FCF346A0-4C00-F34E-A77A-5BB23E2778A5}" destId="{7DD49EF4-0231-B645-B377-2B7CA6EF0F08}" srcOrd="1" destOrd="0" presId="urn:microsoft.com/office/officeart/2008/layout/VerticalCurvedList"/>
    <dgm:cxn modelId="{58C55776-FEFD-1B47-8189-02FF11803B71}" type="presParOf" srcId="{FCF346A0-4C00-F34E-A77A-5BB23E2778A5}" destId="{4B96C5DE-21C7-AD45-BB19-CB054E79A9B5}" srcOrd="2" destOrd="0" presId="urn:microsoft.com/office/officeart/2008/layout/VerticalCurvedList"/>
    <dgm:cxn modelId="{857DD9B9-2FC0-EF43-B359-9913B395438C}" type="presParOf" srcId="{4B96C5DE-21C7-AD45-BB19-CB054E79A9B5}" destId="{0675A2EF-148F-B144-9016-7C8E5DDDECD7}" srcOrd="0" destOrd="0" presId="urn:microsoft.com/office/officeart/2008/layout/VerticalCurvedList"/>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D22E031-060D-BE4D-8373-4916184B7202}"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F9B1B9B1-92FF-284C-8269-2FDD6F3C987F}">
      <dgm:prSet phldrT="[Text]"/>
      <dgm:spPr>
        <a:solidFill>
          <a:schemeClr val="accent2">
            <a:lumMod val="75000"/>
          </a:schemeClr>
        </a:solidFill>
      </dgm:spPr>
      <dgm:t>
        <a:bodyPr/>
        <a:lstStyle/>
        <a:p>
          <a:pPr>
            <a:buNone/>
          </a:pPr>
          <a:r>
            <a:rPr lang="en-US" b="1">
              <a:latin typeface="Times New Roman" panose="02020603050405020304" pitchFamily="18" charset="0"/>
              <a:ea typeface="Spline Sans Bold" pitchFamily="34" charset="-122"/>
              <a:cs typeface="Times New Roman" panose="02020603050405020304" pitchFamily="18" charset="0"/>
            </a:rPr>
            <a:t>Hardware Root-of-Trust</a:t>
          </a:r>
          <a:endParaRPr lang="en-US"/>
        </a:p>
      </dgm:t>
    </dgm:pt>
    <dgm:pt modelId="{717FAB14-7186-B348-9A2C-38FBF8E9006E}" type="parTrans" cxnId="{3257337B-6551-A145-8DBB-FA91F5836135}">
      <dgm:prSet/>
      <dgm:spPr/>
      <dgm:t>
        <a:bodyPr/>
        <a:lstStyle/>
        <a:p>
          <a:endParaRPr lang="en-US"/>
        </a:p>
      </dgm:t>
    </dgm:pt>
    <dgm:pt modelId="{B29B4EBF-54FB-AF4D-B883-6D5AE9D26BC2}" type="sibTrans" cxnId="{3257337B-6551-A145-8DBB-FA91F5836135}">
      <dgm:prSet/>
      <dgm:spPr/>
      <dgm:t>
        <a:bodyPr/>
        <a:lstStyle/>
        <a:p>
          <a:endParaRPr lang="en-US"/>
        </a:p>
      </dgm:t>
    </dgm:pt>
    <dgm:pt modelId="{2935DBA7-D72A-8849-970F-EDFAD367611B}">
      <dgm:prSet phldrT="[Text]"/>
      <dgm:spPr>
        <a:solidFill>
          <a:schemeClr val="accent2">
            <a:lumMod val="75000"/>
          </a:schemeClr>
        </a:solidFill>
      </dgm:spPr>
      <dgm:t>
        <a:bodyPr/>
        <a:lstStyle/>
        <a:p>
          <a:pPr>
            <a:buNone/>
          </a:pPr>
          <a:r>
            <a:rPr lang="en-US" b="1">
              <a:latin typeface="Times New Roman" panose="02020603050405020304" pitchFamily="18" charset="0"/>
              <a:ea typeface="Spline Sans Bold" pitchFamily="34" charset="-122"/>
              <a:cs typeface="Times New Roman" panose="02020603050405020304" pitchFamily="18" charset="0"/>
            </a:rPr>
            <a:t>Layered Attestation (DICE)</a:t>
          </a:r>
          <a:endParaRPr lang="en-US"/>
        </a:p>
      </dgm:t>
    </dgm:pt>
    <dgm:pt modelId="{1063A3EA-2CCF-9942-80EB-B179EF52021F}" type="parTrans" cxnId="{D0847534-CFB2-F748-86D0-BA9B25765398}">
      <dgm:prSet/>
      <dgm:spPr/>
      <dgm:t>
        <a:bodyPr/>
        <a:lstStyle/>
        <a:p>
          <a:endParaRPr lang="en-US"/>
        </a:p>
      </dgm:t>
    </dgm:pt>
    <dgm:pt modelId="{CD3B4490-7969-9349-A9B9-6B89D8757BA8}" type="sibTrans" cxnId="{D0847534-CFB2-F748-86D0-BA9B25765398}">
      <dgm:prSet/>
      <dgm:spPr/>
      <dgm:t>
        <a:bodyPr/>
        <a:lstStyle/>
        <a:p>
          <a:endParaRPr lang="en-US"/>
        </a:p>
      </dgm:t>
    </dgm:pt>
    <dgm:pt modelId="{607C2A73-F095-764A-A783-A7B51BAF4C82}">
      <dgm:prSet phldrT="[Text]"/>
      <dgm:spPr>
        <a:solidFill>
          <a:schemeClr val="accent2">
            <a:lumMod val="75000"/>
          </a:schemeClr>
        </a:solidFill>
      </dgm:spPr>
      <dgm:t>
        <a:bodyPr/>
        <a:lstStyle/>
        <a:p>
          <a:pPr>
            <a:buNone/>
          </a:pPr>
          <a:r>
            <a:rPr lang="en-US" b="1">
              <a:latin typeface="Times New Roman" panose="02020603050405020304" pitchFamily="18" charset="0"/>
              <a:ea typeface="Spline Sans Bold" pitchFamily="34" charset="-122"/>
              <a:cs typeface="Times New Roman" panose="02020603050405020304" pitchFamily="18" charset="0"/>
            </a:rPr>
            <a:t>Remote Verification</a:t>
          </a:r>
          <a:endParaRPr lang="en-US"/>
        </a:p>
      </dgm:t>
    </dgm:pt>
    <dgm:pt modelId="{47173E85-5422-7048-A0EE-CC902B21FF70}" type="parTrans" cxnId="{1BE42C7F-FF54-DE43-B6A2-6B0E07EBFFE2}">
      <dgm:prSet/>
      <dgm:spPr/>
      <dgm:t>
        <a:bodyPr/>
        <a:lstStyle/>
        <a:p>
          <a:endParaRPr lang="en-US"/>
        </a:p>
      </dgm:t>
    </dgm:pt>
    <dgm:pt modelId="{0A2E7349-B4F7-5A4F-B72D-07923265EFFB}" type="sibTrans" cxnId="{1BE42C7F-FF54-DE43-B6A2-6B0E07EBFFE2}">
      <dgm:prSet/>
      <dgm:spPr/>
      <dgm:t>
        <a:bodyPr/>
        <a:lstStyle/>
        <a:p>
          <a:endParaRPr lang="en-US"/>
        </a:p>
      </dgm:t>
    </dgm:pt>
    <dgm:pt modelId="{4F54F9BB-0B0F-2842-B288-9E1BC3537F2F}">
      <dgm:prSet/>
      <dgm:spPr>
        <a:solidFill>
          <a:schemeClr val="accent2">
            <a:lumMod val="75000"/>
          </a:schemeClr>
        </a:solidFill>
      </dgm:spPr>
      <dgm:t>
        <a:bodyPr/>
        <a:lstStyle/>
        <a:p>
          <a:pPr>
            <a:buNone/>
          </a:pPr>
          <a:r>
            <a:rPr lang="en-US" b="1">
              <a:latin typeface="Times New Roman" panose="02020603050405020304" pitchFamily="18" charset="0"/>
              <a:ea typeface="Spline Sans Bold" pitchFamily="34" charset="-122"/>
              <a:cs typeface="Times New Roman" panose="02020603050405020304" pitchFamily="18" charset="0"/>
            </a:rPr>
            <a:t>Scalable Solution</a:t>
          </a:r>
          <a:endParaRPr lang="en-US"/>
        </a:p>
      </dgm:t>
    </dgm:pt>
    <dgm:pt modelId="{6325ADA2-3FC4-5D4F-9CE1-F8FE6F072AC9}" type="parTrans" cxnId="{45AE7436-F500-4545-AB30-42927994BB27}">
      <dgm:prSet/>
      <dgm:spPr/>
      <dgm:t>
        <a:bodyPr/>
        <a:lstStyle/>
        <a:p>
          <a:endParaRPr lang="en-US"/>
        </a:p>
      </dgm:t>
    </dgm:pt>
    <dgm:pt modelId="{D6D84360-81B0-F249-A624-1D0FC69CA068}" type="sibTrans" cxnId="{45AE7436-F500-4545-AB30-42927994BB27}">
      <dgm:prSet/>
      <dgm:spPr/>
      <dgm:t>
        <a:bodyPr/>
        <a:lstStyle/>
        <a:p>
          <a:endParaRPr lang="en-US"/>
        </a:p>
      </dgm:t>
    </dgm:pt>
    <dgm:pt modelId="{FC74259F-AA02-A146-9D9C-E545E746666E}" type="pres">
      <dgm:prSet presAssocID="{7D22E031-060D-BE4D-8373-4916184B7202}" presName="Name0" presStyleCnt="0">
        <dgm:presLayoutVars>
          <dgm:chMax val="7"/>
          <dgm:chPref val="7"/>
          <dgm:dir/>
        </dgm:presLayoutVars>
      </dgm:prSet>
      <dgm:spPr/>
    </dgm:pt>
    <dgm:pt modelId="{3230CD3C-85A6-5140-8097-C9B4C865C11A}" type="pres">
      <dgm:prSet presAssocID="{7D22E031-060D-BE4D-8373-4916184B7202}" presName="Name1" presStyleCnt="0"/>
      <dgm:spPr/>
    </dgm:pt>
    <dgm:pt modelId="{E01B3A92-B2BC-634C-A76B-F237BF6DEB4C}" type="pres">
      <dgm:prSet presAssocID="{7D22E031-060D-BE4D-8373-4916184B7202}" presName="cycle" presStyleCnt="0"/>
      <dgm:spPr/>
    </dgm:pt>
    <dgm:pt modelId="{98FB9807-BB99-6F4B-BB1F-D2B0BB4A8595}" type="pres">
      <dgm:prSet presAssocID="{7D22E031-060D-BE4D-8373-4916184B7202}" presName="srcNode" presStyleLbl="node1" presStyleIdx="0" presStyleCnt="4"/>
      <dgm:spPr/>
    </dgm:pt>
    <dgm:pt modelId="{FE1B13F8-3C69-954F-8D74-CD21E8839F89}" type="pres">
      <dgm:prSet presAssocID="{7D22E031-060D-BE4D-8373-4916184B7202}" presName="conn" presStyleLbl="parChTrans1D2" presStyleIdx="0" presStyleCnt="1"/>
      <dgm:spPr/>
    </dgm:pt>
    <dgm:pt modelId="{9D197777-7ED3-0144-9942-8D38332F2B4F}" type="pres">
      <dgm:prSet presAssocID="{7D22E031-060D-BE4D-8373-4916184B7202}" presName="extraNode" presStyleLbl="node1" presStyleIdx="0" presStyleCnt="4"/>
      <dgm:spPr/>
    </dgm:pt>
    <dgm:pt modelId="{5189AE2F-253C-5E46-8264-DC96E01BFE86}" type="pres">
      <dgm:prSet presAssocID="{7D22E031-060D-BE4D-8373-4916184B7202}" presName="dstNode" presStyleLbl="node1" presStyleIdx="0" presStyleCnt="4"/>
      <dgm:spPr/>
    </dgm:pt>
    <dgm:pt modelId="{213CB90B-4FA9-2249-9A53-9E3188E1587C}" type="pres">
      <dgm:prSet presAssocID="{F9B1B9B1-92FF-284C-8269-2FDD6F3C987F}" presName="text_1" presStyleLbl="node1" presStyleIdx="0" presStyleCnt="4">
        <dgm:presLayoutVars>
          <dgm:bulletEnabled val="1"/>
        </dgm:presLayoutVars>
      </dgm:prSet>
      <dgm:spPr/>
    </dgm:pt>
    <dgm:pt modelId="{5CE1F997-89EC-304C-BB2C-806A38197883}" type="pres">
      <dgm:prSet presAssocID="{F9B1B9B1-92FF-284C-8269-2FDD6F3C987F}" presName="accent_1" presStyleCnt="0"/>
      <dgm:spPr/>
    </dgm:pt>
    <dgm:pt modelId="{C68498A9-A858-2145-AD3C-41B99C83C757}" type="pres">
      <dgm:prSet presAssocID="{F9B1B9B1-92FF-284C-8269-2FDD6F3C987F}" presName="accentRepeatNode" presStyleLbl="solidFgAcc1" presStyleIdx="0" presStyleCnt="4"/>
      <dgm:spPr>
        <a:blipFill rotWithShape="0">
          <a:blip xmlns:r="http://schemas.openxmlformats.org/officeDocument/2006/relationships" r:embed="rId1"/>
          <a:srcRect/>
          <a:stretch>
            <a:fillRect/>
          </a:stretch>
        </a:blipFill>
      </dgm:spPr>
    </dgm:pt>
    <dgm:pt modelId="{55EF4463-226F-B043-B351-7BB8AECF20E8}" type="pres">
      <dgm:prSet presAssocID="{2935DBA7-D72A-8849-970F-EDFAD367611B}" presName="text_2" presStyleLbl="node1" presStyleIdx="1" presStyleCnt="4">
        <dgm:presLayoutVars>
          <dgm:bulletEnabled val="1"/>
        </dgm:presLayoutVars>
      </dgm:prSet>
      <dgm:spPr/>
    </dgm:pt>
    <dgm:pt modelId="{D23911C3-9ADE-F341-9B5F-C68E07261C31}" type="pres">
      <dgm:prSet presAssocID="{2935DBA7-D72A-8849-970F-EDFAD367611B}" presName="accent_2" presStyleCnt="0"/>
      <dgm:spPr/>
    </dgm:pt>
    <dgm:pt modelId="{BE7BC804-EC95-C049-BC4E-A84EECF892A4}" type="pres">
      <dgm:prSet presAssocID="{2935DBA7-D72A-8849-970F-EDFAD367611B}" presName="accentRepeatNode" presStyleLbl="solidFgAcc1" presStyleIdx="1" presStyleCnt="4"/>
      <dgm:spPr>
        <a:blipFill rotWithShape="0">
          <a:blip xmlns:r="http://schemas.openxmlformats.org/officeDocument/2006/relationships" r:embed="rId2"/>
          <a:srcRect/>
          <a:stretch>
            <a:fillRect/>
          </a:stretch>
        </a:blipFill>
      </dgm:spPr>
    </dgm:pt>
    <dgm:pt modelId="{D8174180-91E2-9A45-A633-EBA55F9EDF7E}" type="pres">
      <dgm:prSet presAssocID="{607C2A73-F095-764A-A783-A7B51BAF4C82}" presName="text_3" presStyleLbl="node1" presStyleIdx="2" presStyleCnt="4">
        <dgm:presLayoutVars>
          <dgm:bulletEnabled val="1"/>
        </dgm:presLayoutVars>
      </dgm:prSet>
      <dgm:spPr/>
    </dgm:pt>
    <dgm:pt modelId="{0B5DAC5C-8CD6-2C4D-9BA7-242BB7F0FED0}" type="pres">
      <dgm:prSet presAssocID="{607C2A73-F095-764A-A783-A7B51BAF4C82}" presName="accent_3" presStyleCnt="0"/>
      <dgm:spPr/>
    </dgm:pt>
    <dgm:pt modelId="{E3F4AB13-C006-E94B-A0B3-9CEDE8D155E8}" type="pres">
      <dgm:prSet presAssocID="{607C2A73-F095-764A-A783-A7B51BAF4C82}" presName="accentRepeatNode" presStyleLbl="solidFgAcc1" presStyleIdx="2" presStyleCnt="4"/>
      <dgm:spPr>
        <a:blipFill rotWithShape="0">
          <a:blip xmlns:r="http://schemas.openxmlformats.org/officeDocument/2006/relationships" r:embed="rId3"/>
          <a:srcRect/>
          <a:stretch>
            <a:fillRect/>
          </a:stretch>
        </a:blipFill>
      </dgm:spPr>
    </dgm:pt>
    <dgm:pt modelId="{99DDA739-290C-1C4A-964A-E6701E59E2AE}" type="pres">
      <dgm:prSet presAssocID="{4F54F9BB-0B0F-2842-B288-9E1BC3537F2F}" presName="text_4" presStyleLbl="node1" presStyleIdx="3" presStyleCnt="4">
        <dgm:presLayoutVars>
          <dgm:bulletEnabled val="1"/>
        </dgm:presLayoutVars>
      </dgm:prSet>
      <dgm:spPr/>
    </dgm:pt>
    <dgm:pt modelId="{8F37DD23-709B-2040-B9C5-5CED0F99E144}" type="pres">
      <dgm:prSet presAssocID="{4F54F9BB-0B0F-2842-B288-9E1BC3537F2F}" presName="accent_4" presStyleCnt="0"/>
      <dgm:spPr/>
    </dgm:pt>
    <dgm:pt modelId="{3B936E31-9C2D-5543-B6E9-783F9372763C}" type="pres">
      <dgm:prSet presAssocID="{4F54F9BB-0B0F-2842-B288-9E1BC3537F2F}" presName="accentRepeatNode" presStyleLbl="solidFgAcc1" presStyleIdx="3" presStyleCnt="4"/>
      <dgm:spPr>
        <a:blipFill rotWithShape="0">
          <a:blip xmlns:r="http://schemas.openxmlformats.org/officeDocument/2006/relationships" r:embed="rId4"/>
          <a:srcRect/>
          <a:stretch>
            <a:fillRect/>
          </a:stretch>
        </a:blipFill>
      </dgm:spPr>
    </dgm:pt>
  </dgm:ptLst>
  <dgm:cxnLst>
    <dgm:cxn modelId="{9B027D2F-5F88-084F-9161-CA02327E38DF}" type="presOf" srcId="{7D22E031-060D-BE4D-8373-4916184B7202}" destId="{FC74259F-AA02-A146-9D9C-E545E746666E}" srcOrd="0" destOrd="0" presId="urn:microsoft.com/office/officeart/2008/layout/VerticalCurvedList"/>
    <dgm:cxn modelId="{A27EC132-94AB-7840-A4A8-C7ECA14527CE}" type="presOf" srcId="{2935DBA7-D72A-8849-970F-EDFAD367611B}" destId="{55EF4463-226F-B043-B351-7BB8AECF20E8}" srcOrd="0" destOrd="0" presId="urn:microsoft.com/office/officeart/2008/layout/VerticalCurvedList"/>
    <dgm:cxn modelId="{D0847534-CFB2-F748-86D0-BA9B25765398}" srcId="{7D22E031-060D-BE4D-8373-4916184B7202}" destId="{2935DBA7-D72A-8849-970F-EDFAD367611B}" srcOrd="1" destOrd="0" parTransId="{1063A3EA-2CCF-9942-80EB-B179EF52021F}" sibTransId="{CD3B4490-7969-9349-A9B9-6B89D8757BA8}"/>
    <dgm:cxn modelId="{45AE7436-F500-4545-AB30-42927994BB27}" srcId="{7D22E031-060D-BE4D-8373-4916184B7202}" destId="{4F54F9BB-0B0F-2842-B288-9E1BC3537F2F}" srcOrd="3" destOrd="0" parTransId="{6325ADA2-3FC4-5D4F-9CE1-F8FE6F072AC9}" sibTransId="{D6D84360-81B0-F249-A624-1D0FC69CA068}"/>
    <dgm:cxn modelId="{3257337B-6551-A145-8DBB-FA91F5836135}" srcId="{7D22E031-060D-BE4D-8373-4916184B7202}" destId="{F9B1B9B1-92FF-284C-8269-2FDD6F3C987F}" srcOrd="0" destOrd="0" parTransId="{717FAB14-7186-B348-9A2C-38FBF8E9006E}" sibTransId="{B29B4EBF-54FB-AF4D-B883-6D5AE9D26BC2}"/>
    <dgm:cxn modelId="{1BE42C7F-FF54-DE43-B6A2-6B0E07EBFFE2}" srcId="{7D22E031-060D-BE4D-8373-4916184B7202}" destId="{607C2A73-F095-764A-A783-A7B51BAF4C82}" srcOrd="2" destOrd="0" parTransId="{47173E85-5422-7048-A0EE-CC902B21FF70}" sibTransId="{0A2E7349-B4F7-5A4F-B72D-07923265EFFB}"/>
    <dgm:cxn modelId="{1F54CC83-D2FB-6045-B1D5-FBC5F67E1F66}" type="presOf" srcId="{F9B1B9B1-92FF-284C-8269-2FDD6F3C987F}" destId="{213CB90B-4FA9-2249-9A53-9E3188E1587C}" srcOrd="0" destOrd="0" presId="urn:microsoft.com/office/officeart/2008/layout/VerticalCurvedList"/>
    <dgm:cxn modelId="{B282D8A2-BA17-EC44-8417-202B0CD485B3}" type="presOf" srcId="{B29B4EBF-54FB-AF4D-B883-6D5AE9D26BC2}" destId="{FE1B13F8-3C69-954F-8D74-CD21E8839F89}" srcOrd="0" destOrd="0" presId="urn:microsoft.com/office/officeart/2008/layout/VerticalCurvedList"/>
    <dgm:cxn modelId="{403439A6-9A29-F343-8B7A-0BA5F7185577}" type="presOf" srcId="{607C2A73-F095-764A-A783-A7B51BAF4C82}" destId="{D8174180-91E2-9A45-A633-EBA55F9EDF7E}" srcOrd="0" destOrd="0" presId="urn:microsoft.com/office/officeart/2008/layout/VerticalCurvedList"/>
    <dgm:cxn modelId="{A06737DE-3ADD-684A-A414-57D91207BD43}" type="presOf" srcId="{4F54F9BB-0B0F-2842-B288-9E1BC3537F2F}" destId="{99DDA739-290C-1C4A-964A-E6701E59E2AE}" srcOrd="0" destOrd="0" presId="urn:microsoft.com/office/officeart/2008/layout/VerticalCurvedList"/>
    <dgm:cxn modelId="{A8815E8F-958B-2445-AB94-0BEE977C9B58}" type="presParOf" srcId="{FC74259F-AA02-A146-9D9C-E545E746666E}" destId="{3230CD3C-85A6-5140-8097-C9B4C865C11A}" srcOrd="0" destOrd="0" presId="urn:microsoft.com/office/officeart/2008/layout/VerticalCurvedList"/>
    <dgm:cxn modelId="{C5B5E38F-E7C9-BF4E-8F45-CCDE87849150}" type="presParOf" srcId="{3230CD3C-85A6-5140-8097-C9B4C865C11A}" destId="{E01B3A92-B2BC-634C-A76B-F237BF6DEB4C}" srcOrd="0" destOrd="0" presId="urn:microsoft.com/office/officeart/2008/layout/VerticalCurvedList"/>
    <dgm:cxn modelId="{D9CB1FE0-F946-1F4C-8196-CA0F0B6521AA}" type="presParOf" srcId="{E01B3A92-B2BC-634C-A76B-F237BF6DEB4C}" destId="{98FB9807-BB99-6F4B-BB1F-D2B0BB4A8595}" srcOrd="0" destOrd="0" presId="urn:microsoft.com/office/officeart/2008/layout/VerticalCurvedList"/>
    <dgm:cxn modelId="{C22B9BC1-D5C8-6747-80AF-4BE2EFC384E8}" type="presParOf" srcId="{E01B3A92-B2BC-634C-A76B-F237BF6DEB4C}" destId="{FE1B13F8-3C69-954F-8D74-CD21E8839F89}" srcOrd="1" destOrd="0" presId="urn:microsoft.com/office/officeart/2008/layout/VerticalCurvedList"/>
    <dgm:cxn modelId="{0FAAD59F-4F7B-3F4F-ADAF-2DC8AF83869F}" type="presParOf" srcId="{E01B3A92-B2BC-634C-A76B-F237BF6DEB4C}" destId="{9D197777-7ED3-0144-9942-8D38332F2B4F}" srcOrd="2" destOrd="0" presId="urn:microsoft.com/office/officeart/2008/layout/VerticalCurvedList"/>
    <dgm:cxn modelId="{1C8E2741-F9EB-6648-AFB9-E1BB28CE3268}" type="presParOf" srcId="{E01B3A92-B2BC-634C-A76B-F237BF6DEB4C}" destId="{5189AE2F-253C-5E46-8264-DC96E01BFE86}" srcOrd="3" destOrd="0" presId="urn:microsoft.com/office/officeart/2008/layout/VerticalCurvedList"/>
    <dgm:cxn modelId="{B0DA7F77-C208-8A4C-A7AE-E0A8C6A66CD0}" type="presParOf" srcId="{3230CD3C-85A6-5140-8097-C9B4C865C11A}" destId="{213CB90B-4FA9-2249-9A53-9E3188E1587C}" srcOrd="1" destOrd="0" presId="urn:microsoft.com/office/officeart/2008/layout/VerticalCurvedList"/>
    <dgm:cxn modelId="{B1250853-024B-3946-8235-EC4CFC5B101C}" type="presParOf" srcId="{3230CD3C-85A6-5140-8097-C9B4C865C11A}" destId="{5CE1F997-89EC-304C-BB2C-806A38197883}" srcOrd="2" destOrd="0" presId="urn:microsoft.com/office/officeart/2008/layout/VerticalCurvedList"/>
    <dgm:cxn modelId="{EF64C175-2F0F-6348-98CD-5E14D75D4725}" type="presParOf" srcId="{5CE1F997-89EC-304C-BB2C-806A38197883}" destId="{C68498A9-A858-2145-AD3C-41B99C83C757}" srcOrd="0" destOrd="0" presId="urn:microsoft.com/office/officeart/2008/layout/VerticalCurvedList"/>
    <dgm:cxn modelId="{0424BDFA-DBFB-0F45-9A34-90770387553C}" type="presParOf" srcId="{3230CD3C-85A6-5140-8097-C9B4C865C11A}" destId="{55EF4463-226F-B043-B351-7BB8AECF20E8}" srcOrd="3" destOrd="0" presId="urn:microsoft.com/office/officeart/2008/layout/VerticalCurvedList"/>
    <dgm:cxn modelId="{CABE75E0-1F6A-DA42-9D97-08561E486295}" type="presParOf" srcId="{3230CD3C-85A6-5140-8097-C9B4C865C11A}" destId="{D23911C3-9ADE-F341-9B5F-C68E07261C31}" srcOrd="4" destOrd="0" presId="urn:microsoft.com/office/officeart/2008/layout/VerticalCurvedList"/>
    <dgm:cxn modelId="{A7E88503-187E-574B-B130-E702C63999AB}" type="presParOf" srcId="{D23911C3-9ADE-F341-9B5F-C68E07261C31}" destId="{BE7BC804-EC95-C049-BC4E-A84EECF892A4}" srcOrd="0" destOrd="0" presId="urn:microsoft.com/office/officeart/2008/layout/VerticalCurvedList"/>
    <dgm:cxn modelId="{EB7D8129-F874-514F-A279-0BD5A47EE462}" type="presParOf" srcId="{3230CD3C-85A6-5140-8097-C9B4C865C11A}" destId="{D8174180-91E2-9A45-A633-EBA55F9EDF7E}" srcOrd="5" destOrd="0" presId="urn:microsoft.com/office/officeart/2008/layout/VerticalCurvedList"/>
    <dgm:cxn modelId="{0ABB747A-E784-8F47-BD7E-10307D8E930C}" type="presParOf" srcId="{3230CD3C-85A6-5140-8097-C9B4C865C11A}" destId="{0B5DAC5C-8CD6-2C4D-9BA7-242BB7F0FED0}" srcOrd="6" destOrd="0" presId="urn:microsoft.com/office/officeart/2008/layout/VerticalCurvedList"/>
    <dgm:cxn modelId="{3F6A7244-D3FD-A141-A6D2-941F7534C643}" type="presParOf" srcId="{0B5DAC5C-8CD6-2C4D-9BA7-242BB7F0FED0}" destId="{E3F4AB13-C006-E94B-A0B3-9CEDE8D155E8}" srcOrd="0" destOrd="0" presId="urn:microsoft.com/office/officeart/2008/layout/VerticalCurvedList"/>
    <dgm:cxn modelId="{D8FC6A62-560A-A949-9295-5EF245494B1E}" type="presParOf" srcId="{3230CD3C-85A6-5140-8097-C9B4C865C11A}" destId="{99DDA739-290C-1C4A-964A-E6701E59E2AE}" srcOrd="7" destOrd="0" presId="urn:microsoft.com/office/officeart/2008/layout/VerticalCurvedList"/>
    <dgm:cxn modelId="{8C7827F7-0AD6-0846-8F13-B7299FBE17CB}" type="presParOf" srcId="{3230CD3C-85A6-5140-8097-C9B4C865C11A}" destId="{8F37DD23-709B-2040-B9C5-5CED0F99E144}" srcOrd="8" destOrd="0" presId="urn:microsoft.com/office/officeart/2008/layout/VerticalCurvedList"/>
    <dgm:cxn modelId="{8B62013B-B830-EF43-BBE9-6F92337A699B}" type="presParOf" srcId="{8F37DD23-709B-2040-B9C5-5CED0F99E144}" destId="{3B936E31-9C2D-5543-B6E9-783F9372763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7221C-62E1-4946-9AFE-98F608CFDC74}">
      <dsp:nvSpPr>
        <dsp:cNvPr id="0" name=""/>
        <dsp:cNvSpPr/>
      </dsp:nvSpPr>
      <dsp:spPr>
        <a:xfrm>
          <a:off x="0" y="20435"/>
          <a:ext cx="6975178" cy="2316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l" defTabSz="2667000">
            <a:lnSpc>
              <a:spcPct val="90000"/>
            </a:lnSpc>
            <a:spcBef>
              <a:spcPct val="0"/>
            </a:spcBef>
            <a:spcAft>
              <a:spcPct val="35000"/>
            </a:spcAft>
            <a:buNone/>
          </a:pPr>
          <a:r>
            <a:rPr lang="en-US" sz="6000" kern="1200"/>
            <a:t>Network Configurations.</a:t>
          </a:r>
        </a:p>
      </dsp:txBody>
      <dsp:txXfrm>
        <a:off x="113087" y="133522"/>
        <a:ext cx="6749004" cy="2090425"/>
      </dsp:txXfrm>
    </dsp:sp>
    <dsp:sp modelId="{6290794F-2DED-704A-9CC8-E8BCEBAD3099}">
      <dsp:nvSpPr>
        <dsp:cNvPr id="0" name=""/>
        <dsp:cNvSpPr/>
      </dsp:nvSpPr>
      <dsp:spPr>
        <a:xfrm>
          <a:off x="0" y="2337036"/>
          <a:ext cx="6975178" cy="1397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462" tIns="76200" rIns="426720" bIns="76200" numCol="1" spcCol="1270" anchor="t" anchorCtr="0">
          <a:noAutofit/>
        </a:bodyPr>
        <a:lstStyle/>
        <a:p>
          <a:pPr marL="285750" lvl="1" indent="-285750" algn="l" defTabSz="2089150">
            <a:lnSpc>
              <a:spcPct val="90000"/>
            </a:lnSpc>
            <a:spcBef>
              <a:spcPct val="0"/>
            </a:spcBef>
            <a:spcAft>
              <a:spcPct val="20000"/>
            </a:spcAft>
            <a:buChar char="•"/>
          </a:pPr>
          <a:r>
            <a:rPr lang="en-US" sz="4700" kern="1200"/>
            <a:t>Software, Versions, Services, Capabilities</a:t>
          </a:r>
        </a:p>
      </dsp:txBody>
      <dsp:txXfrm>
        <a:off x="0" y="2337036"/>
        <a:ext cx="6975178" cy="1397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7221C-62E1-4946-9AFE-98F608CFDC74}">
      <dsp:nvSpPr>
        <dsp:cNvPr id="0" name=""/>
        <dsp:cNvSpPr/>
      </dsp:nvSpPr>
      <dsp:spPr>
        <a:xfrm>
          <a:off x="0" y="51384"/>
          <a:ext cx="6975178" cy="22779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l" defTabSz="2622550">
            <a:lnSpc>
              <a:spcPct val="90000"/>
            </a:lnSpc>
            <a:spcBef>
              <a:spcPct val="0"/>
            </a:spcBef>
            <a:spcAft>
              <a:spcPct val="35000"/>
            </a:spcAft>
            <a:buNone/>
          </a:pPr>
          <a:r>
            <a:rPr lang="en-US" sz="5900" kern="1200"/>
            <a:t>Connections between machines</a:t>
          </a:r>
        </a:p>
      </dsp:txBody>
      <dsp:txXfrm>
        <a:off x="111202" y="162586"/>
        <a:ext cx="6752774" cy="2055586"/>
      </dsp:txXfrm>
    </dsp:sp>
    <dsp:sp modelId="{6290794F-2DED-704A-9CC8-E8BCEBAD3099}">
      <dsp:nvSpPr>
        <dsp:cNvPr id="0" name=""/>
        <dsp:cNvSpPr/>
      </dsp:nvSpPr>
      <dsp:spPr>
        <a:xfrm>
          <a:off x="0" y="2329374"/>
          <a:ext cx="6975178" cy="1373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462" tIns="74930" rIns="419608" bIns="74930" numCol="1" spcCol="1270" anchor="t" anchorCtr="0">
          <a:noAutofit/>
        </a:bodyPr>
        <a:lstStyle/>
        <a:p>
          <a:pPr marL="285750" lvl="1" indent="-285750" algn="l" defTabSz="2044700">
            <a:lnSpc>
              <a:spcPct val="90000"/>
            </a:lnSpc>
            <a:spcBef>
              <a:spcPct val="0"/>
            </a:spcBef>
            <a:spcAft>
              <a:spcPct val="20000"/>
            </a:spcAft>
            <a:buChar char="•"/>
          </a:pPr>
          <a:r>
            <a:rPr lang="en-US" sz="4600" kern="1200"/>
            <a:t>IP, Port, Router, Firewall…</a:t>
          </a:r>
        </a:p>
      </dsp:txBody>
      <dsp:txXfrm>
        <a:off x="0" y="2329374"/>
        <a:ext cx="6975178" cy="13739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B3DC6-D32F-4F42-B10B-3690716E5B93}">
      <dsp:nvSpPr>
        <dsp:cNvPr id="0" name=""/>
        <dsp:cNvSpPr/>
      </dsp:nvSpPr>
      <dsp:spPr>
        <a:xfrm>
          <a:off x="6482500" y="3293"/>
          <a:ext cx="2074547" cy="1037273"/>
        </a:xfrm>
        <a:prstGeom prst="roundRect">
          <a:avLst>
            <a:gd name="adj" fmla="val 10000"/>
          </a:avLst>
        </a:prstGeom>
        <a:gradFill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8110" tIns="78740" rIns="118110" bIns="78740" numCol="1" spcCol="1270" anchor="ctr" anchorCtr="0">
          <a:noAutofit/>
        </a:bodyPr>
        <a:lstStyle/>
        <a:p>
          <a:pPr marL="0" lvl="0" indent="0" algn="ctr" defTabSz="2755900">
            <a:lnSpc>
              <a:spcPct val="90000"/>
            </a:lnSpc>
            <a:spcBef>
              <a:spcPct val="0"/>
            </a:spcBef>
            <a:spcAft>
              <a:spcPct val="35000"/>
            </a:spcAft>
            <a:buNone/>
          </a:pPr>
          <a:r>
            <a:rPr lang="en-US" sz="6200" kern="1200">
              <a:solidFill>
                <a:srgbClr val="000000"/>
              </a:solidFill>
            </a:rPr>
            <a:t>Core</a:t>
          </a:r>
        </a:p>
      </dsp:txBody>
      <dsp:txXfrm>
        <a:off x="6512881" y="33674"/>
        <a:ext cx="2013785" cy="976511"/>
      </dsp:txXfrm>
    </dsp:sp>
    <dsp:sp modelId="{CC9A7702-B965-0449-A3E6-C320C00DE943}">
      <dsp:nvSpPr>
        <dsp:cNvPr id="0" name=""/>
        <dsp:cNvSpPr/>
      </dsp:nvSpPr>
      <dsp:spPr>
        <a:xfrm>
          <a:off x="6689955" y="1040567"/>
          <a:ext cx="207454" cy="777955"/>
        </a:xfrm>
        <a:custGeom>
          <a:avLst/>
          <a:gdLst/>
          <a:ahLst/>
          <a:cxnLst/>
          <a:rect l="0" t="0" r="0" b="0"/>
          <a:pathLst>
            <a:path>
              <a:moveTo>
                <a:pt x="0" y="0"/>
              </a:moveTo>
              <a:lnTo>
                <a:pt x="0" y="777955"/>
              </a:lnTo>
              <a:lnTo>
                <a:pt x="207454" y="777955"/>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2E62A3C0-2FF5-0F4F-8A48-59C1C97664E3}">
      <dsp:nvSpPr>
        <dsp:cNvPr id="0" name=""/>
        <dsp:cNvSpPr/>
      </dsp:nvSpPr>
      <dsp:spPr>
        <a:xfrm>
          <a:off x="6897409" y="1299885"/>
          <a:ext cx="1659637" cy="10372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a:t>attestation</a:t>
          </a:r>
        </a:p>
      </dsp:txBody>
      <dsp:txXfrm>
        <a:off x="6927790" y="1330266"/>
        <a:ext cx="1598875" cy="976511"/>
      </dsp:txXfrm>
    </dsp:sp>
    <dsp:sp modelId="{854E3600-135B-854C-9040-0A9D360F36E4}">
      <dsp:nvSpPr>
        <dsp:cNvPr id="0" name=""/>
        <dsp:cNvSpPr/>
      </dsp:nvSpPr>
      <dsp:spPr>
        <a:xfrm>
          <a:off x="6689955" y="1040567"/>
          <a:ext cx="207454" cy="2074547"/>
        </a:xfrm>
        <a:custGeom>
          <a:avLst/>
          <a:gdLst/>
          <a:ahLst/>
          <a:cxnLst/>
          <a:rect l="0" t="0" r="0" b="0"/>
          <a:pathLst>
            <a:path>
              <a:moveTo>
                <a:pt x="0" y="0"/>
              </a:moveTo>
              <a:lnTo>
                <a:pt x="0" y="2074547"/>
              </a:lnTo>
              <a:lnTo>
                <a:pt x="207454" y="2074547"/>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DD0586DA-5616-894E-80EC-6FE87050274B}">
      <dsp:nvSpPr>
        <dsp:cNvPr id="0" name=""/>
        <dsp:cNvSpPr/>
      </dsp:nvSpPr>
      <dsp:spPr>
        <a:xfrm>
          <a:off x="6897409" y="2596477"/>
          <a:ext cx="1659637" cy="10372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a:t>
          </a:r>
          <a:br>
            <a:rPr lang="en-US" sz="1700" kern="1200"/>
          </a:br>
          <a:r>
            <a:rPr lang="en-US" sz="1700" kern="1200"/>
            <a:t>.</a:t>
          </a:r>
          <a:br>
            <a:rPr lang="en-US" sz="1700" kern="1200"/>
          </a:br>
          <a:r>
            <a:rPr lang="en-US" sz="1700" kern="1200"/>
            <a:t>.</a:t>
          </a:r>
          <a:br>
            <a:rPr lang="en-US" sz="1700" kern="1200"/>
          </a:br>
          <a:endParaRPr lang="en-US" sz="1700" kern="1200"/>
        </a:p>
      </dsp:txBody>
      <dsp:txXfrm>
        <a:off x="6927790" y="2626858"/>
        <a:ext cx="1598875" cy="976511"/>
      </dsp:txXfrm>
    </dsp:sp>
    <dsp:sp modelId="{E65F81C1-DD7F-4C4B-A011-B5BCC52E303C}">
      <dsp:nvSpPr>
        <dsp:cNvPr id="0" name=""/>
        <dsp:cNvSpPr/>
      </dsp:nvSpPr>
      <dsp:spPr>
        <a:xfrm>
          <a:off x="6689955" y="1040567"/>
          <a:ext cx="207454" cy="3371138"/>
        </a:xfrm>
        <a:custGeom>
          <a:avLst/>
          <a:gdLst/>
          <a:ahLst/>
          <a:cxnLst/>
          <a:rect l="0" t="0" r="0" b="0"/>
          <a:pathLst>
            <a:path>
              <a:moveTo>
                <a:pt x="0" y="0"/>
              </a:moveTo>
              <a:lnTo>
                <a:pt x="0" y="3371138"/>
              </a:lnTo>
              <a:lnTo>
                <a:pt x="207454" y="3371138"/>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987DC34-9FA4-0A4A-B71A-89AEE121FEB9}">
      <dsp:nvSpPr>
        <dsp:cNvPr id="0" name=""/>
        <dsp:cNvSpPr/>
      </dsp:nvSpPr>
      <dsp:spPr>
        <a:xfrm>
          <a:off x="6897409" y="3893069"/>
          <a:ext cx="1659637" cy="10372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I2C</a:t>
          </a:r>
        </a:p>
      </dsp:txBody>
      <dsp:txXfrm>
        <a:off x="6927790" y="3923450"/>
        <a:ext cx="1598875" cy="976511"/>
      </dsp:txXfrm>
    </dsp:sp>
    <dsp:sp modelId="{70A7EE10-ACD3-3F48-860A-E28285D734CF}">
      <dsp:nvSpPr>
        <dsp:cNvPr id="0" name=""/>
        <dsp:cNvSpPr/>
      </dsp:nvSpPr>
      <dsp:spPr>
        <a:xfrm>
          <a:off x="6689955" y="1040567"/>
          <a:ext cx="207454" cy="4667730"/>
        </a:xfrm>
        <a:custGeom>
          <a:avLst/>
          <a:gdLst/>
          <a:ahLst/>
          <a:cxnLst/>
          <a:rect l="0" t="0" r="0" b="0"/>
          <a:pathLst>
            <a:path>
              <a:moveTo>
                <a:pt x="0" y="0"/>
              </a:moveTo>
              <a:lnTo>
                <a:pt x="0" y="4667730"/>
              </a:lnTo>
              <a:lnTo>
                <a:pt x="207454" y="4667730"/>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B6F7CA71-FE05-534C-BED1-7F409680C71E}">
      <dsp:nvSpPr>
        <dsp:cNvPr id="0" name=""/>
        <dsp:cNvSpPr/>
      </dsp:nvSpPr>
      <dsp:spPr>
        <a:xfrm>
          <a:off x="6897409" y="5189661"/>
          <a:ext cx="1659637" cy="10372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a:t>
          </a:r>
          <a:br>
            <a:rPr lang="en-US" sz="1700" kern="1200"/>
          </a:br>
          <a:r>
            <a:rPr lang="en-US" sz="1700" kern="1200"/>
            <a:t>.</a:t>
          </a:r>
          <a:br>
            <a:rPr lang="en-US" sz="1700" kern="1200"/>
          </a:br>
          <a:r>
            <a:rPr lang="en-US" sz="1700" kern="1200"/>
            <a:t>.</a:t>
          </a:r>
        </a:p>
      </dsp:txBody>
      <dsp:txXfrm>
        <a:off x="6927790" y="5220042"/>
        <a:ext cx="1598875" cy="976511"/>
      </dsp:txXfrm>
    </dsp:sp>
    <dsp:sp modelId="{4BC2C458-63B6-B749-9477-9C0FB45DFA33}">
      <dsp:nvSpPr>
        <dsp:cNvPr id="0" name=""/>
        <dsp:cNvSpPr/>
      </dsp:nvSpPr>
      <dsp:spPr>
        <a:xfrm>
          <a:off x="6689955" y="1040567"/>
          <a:ext cx="207454" cy="5964322"/>
        </a:xfrm>
        <a:custGeom>
          <a:avLst/>
          <a:gdLst/>
          <a:ahLst/>
          <a:cxnLst/>
          <a:rect l="0" t="0" r="0" b="0"/>
          <a:pathLst>
            <a:path>
              <a:moveTo>
                <a:pt x="0" y="0"/>
              </a:moveTo>
              <a:lnTo>
                <a:pt x="0" y="5964322"/>
              </a:lnTo>
              <a:lnTo>
                <a:pt x="207454" y="5964322"/>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8455F787-DC3E-7849-AFF9-FA743DA8AA83}">
      <dsp:nvSpPr>
        <dsp:cNvPr id="0" name=""/>
        <dsp:cNvSpPr/>
      </dsp:nvSpPr>
      <dsp:spPr>
        <a:xfrm>
          <a:off x="6897409" y="6486253"/>
          <a:ext cx="1659637" cy="10372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err="1"/>
            <a:t>tmp</a:t>
          </a:r>
          <a:endParaRPr lang="en-US" sz="1400" kern="1200"/>
        </a:p>
      </dsp:txBody>
      <dsp:txXfrm>
        <a:off x="6927790" y="6516634"/>
        <a:ext cx="1598875" cy="976511"/>
      </dsp:txXfrm>
    </dsp:sp>
    <dsp:sp modelId="{367A00B9-F4F2-634E-9518-081B1E3358F4}">
      <dsp:nvSpPr>
        <dsp:cNvPr id="0" name=""/>
        <dsp:cNvSpPr/>
      </dsp:nvSpPr>
      <dsp:spPr>
        <a:xfrm>
          <a:off x="6689955" y="1040567"/>
          <a:ext cx="207454" cy="7260914"/>
        </a:xfrm>
        <a:custGeom>
          <a:avLst/>
          <a:gdLst/>
          <a:ahLst/>
          <a:cxnLst/>
          <a:rect l="0" t="0" r="0" b="0"/>
          <a:pathLst>
            <a:path>
              <a:moveTo>
                <a:pt x="0" y="0"/>
              </a:moveTo>
              <a:lnTo>
                <a:pt x="0" y="7260914"/>
              </a:lnTo>
              <a:lnTo>
                <a:pt x="207454" y="7260914"/>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8B8021A8-A3A9-7840-AFD1-7117212C3B3A}">
      <dsp:nvSpPr>
        <dsp:cNvPr id="0" name=""/>
        <dsp:cNvSpPr/>
      </dsp:nvSpPr>
      <dsp:spPr>
        <a:xfrm>
          <a:off x="6897409" y="7782844"/>
          <a:ext cx="1659637" cy="1037273"/>
        </a:xfrm>
        <a:prstGeom prst="roundRect">
          <a:avLst>
            <a:gd name="adj" fmla="val 10000"/>
          </a:avLst>
        </a:prstGeom>
        <a:gradFill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pit</a:t>
          </a:r>
        </a:p>
      </dsp:txBody>
      <dsp:txXfrm>
        <a:off x="6927790" y="7813225"/>
        <a:ext cx="1598875" cy="9765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7683D5-C8F6-8C47-96E6-70C58106B256}">
      <dsp:nvSpPr>
        <dsp:cNvPr id="0" name=""/>
        <dsp:cNvSpPr/>
      </dsp:nvSpPr>
      <dsp:spPr>
        <a:xfrm>
          <a:off x="-2628653" y="-441491"/>
          <a:ext cx="3418397" cy="3418397"/>
        </a:xfrm>
        <a:prstGeom prst="blockArc">
          <a:avLst>
            <a:gd name="adj1" fmla="val 18900000"/>
            <a:gd name="adj2" fmla="val 2700000"/>
            <a:gd name="adj3" fmla="val 1927"/>
          </a:avLst>
        </a:prstGeom>
        <a:noFill/>
        <a:ln w="12700" cap="flat" cmpd="sng" algn="in">
          <a:solidFill>
            <a:srgbClr val="F8B323">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7DD49EF4-0231-B645-B377-2B7CA6EF0F08}">
      <dsp:nvSpPr>
        <dsp:cNvPr id="0" name=""/>
        <dsp:cNvSpPr/>
      </dsp:nvSpPr>
      <dsp:spPr>
        <a:xfrm>
          <a:off x="769494" y="652112"/>
          <a:ext cx="6684620" cy="1231190"/>
        </a:xfrm>
        <a:prstGeom prst="rect">
          <a:avLst/>
        </a:prstGeom>
        <a:solidFill>
          <a:srgbClr val="F8B323">
            <a:hueOff val="0"/>
            <a:satOff val="0"/>
            <a:lumOff val="0"/>
            <a:alphaOff val="0"/>
          </a:srgbClr>
        </a:solidFill>
        <a:ln w="12700" cap="flat" cmpd="sng" algn="in">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6243"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1" i="0" u="none" kern="1200">
              <a:solidFill>
                <a:srgbClr val="C00000"/>
              </a:solidFill>
              <a:latin typeface="Gill Sans MT" panose="020B0502020104020203"/>
              <a:ea typeface="+mn-ea"/>
              <a:cs typeface="+mn-cs"/>
            </a:rPr>
            <a:t>Over - The - Air (OTA)</a:t>
          </a:r>
          <a:endParaRPr lang="en-US" sz="3600" kern="1200">
            <a:solidFill>
              <a:srgbClr val="C00000"/>
            </a:solidFill>
            <a:latin typeface="Gill Sans MT" panose="020B0502020104020203"/>
            <a:ea typeface="+mn-ea"/>
            <a:cs typeface="+mn-cs"/>
          </a:endParaRPr>
        </a:p>
      </dsp:txBody>
      <dsp:txXfrm>
        <a:off x="769494" y="652112"/>
        <a:ext cx="6684620" cy="1231190"/>
      </dsp:txXfrm>
    </dsp:sp>
    <dsp:sp modelId="{0675A2EF-148F-B144-9016-7C8E5DDDECD7}">
      <dsp:nvSpPr>
        <dsp:cNvPr id="0" name=""/>
        <dsp:cNvSpPr/>
      </dsp:nvSpPr>
      <dsp:spPr>
        <a:xfrm>
          <a:off x="0" y="498213"/>
          <a:ext cx="1538988" cy="1538988"/>
        </a:xfrm>
        <a:prstGeom prst="ellipse">
          <a:avLst/>
        </a:prstGeom>
        <a:solidFill>
          <a:srgbClr val="C00000"/>
        </a:solidFill>
        <a:ln w="12700" cap="flat" cmpd="sng" algn="in">
          <a:solidFill>
            <a:srgbClr val="F8B323">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7683D5-C8F6-8C47-96E6-70C58106B256}">
      <dsp:nvSpPr>
        <dsp:cNvPr id="0" name=""/>
        <dsp:cNvSpPr/>
      </dsp:nvSpPr>
      <dsp:spPr>
        <a:xfrm>
          <a:off x="-2385740" y="-401394"/>
          <a:ext cx="3105085" cy="3105085"/>
        </a:xfrm>
        <a:prstGeom prst="blockArc">
          <a:avLst>
            <a:gd name="adj1" fmla="val 18900000"/>
            <a:gd name="adj2" fmla="val 2700000"/>
            <a:gd name="adj3" fmla="val 2120"/>
          </a:avLst>
        </a:prstGeom>
        <a:noFill/>
        <a:ln w="12700" cap="flat" cmpd="sng" algn="in">
          <a:solidFill>
            <a:srgbClr val="F8B323">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7DD49EF4-0231-B645-B377-2B7CA6EF0F08}">
      <dsp:nvSpPr>
        <dsp:cNvPr id="0" name=""/>
        <dsp:cNvSpPr/>
      </dsp:nvSpPr>
      <dsp:spPr>
        <a:xfrm>
          <a:off x="701213" y="590176"/>
          <a:ext cx="7010969" cy="1121942"/>
        </a:xfrm>
        <a:prstGeom prst="rect">
          <a:avLst/>
        </a:prstGeom>
        <a:solidFill>
          <a:srgbClr val="F8B323">
            <a:hueOff val="0"/>
            <a:satOff val="0"/>
            <a:lumOff val="0"/>
            <a:alphaOff val="0"/>
          </a:srgbClr>
        </a:solidFill>
        <a:ln w="12700" cap="flat" cmpd="sng" algn="in">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3724"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1" i="0" u="none" kern="1200">
              <a:solidFill>
                <a:srgbClr val="002060"/>
              </a:solidFill>
              <a:latin typeface="Gill Sans MT" panose="020B0502020104020203"/>
              <a:ea typeface="+mn-ea"/>
              <a:cs typeface="+mn-cs"/>
            </a:rPr>
            <a:t>Delta Update Schema</a:t>
          </a:r>
          <a:endParaRPr lang="en-US" sz="3600" kern="1200">
            <a:solidFill>
              <a:srgbClr val="002060"/>
            </a:solidFill>
            <a:latin typeface="Gill Sans MT" panose="020B0502020104020203"/>
            <a:ea typeface="+mn-ea"/>
            <a:cs typeface="+mn-cs"/>
          </a:endParaRPr>
        </a:p>
      </dsp:txBody>
      <dsp:txXfrm>
        <a:off x="701213" y="590176"/>
        <a:ext cx="7010969" cy="1121942"/>
      </dsp:txXfrm>
    </dsp:sp>
    <dsp:sp modelId="{0675A2EF-148F-B144-9016-7C8E5DDDECD7}">
      <dsp:nvSpPr>
        <dsp:cNvPr id="0" name=""/>
        <dsp:cNvSpPr/>
      </dsp:nvSpPr>
      <dsp:spPr>
        <a:xfrm>
          <a:off x="0" y="449934"/>
          <a:ext cx="1402427" cy="1402427"/>
        </a:xfrm>
        <a:prstGeom prst="ellipse">
          <a:avLst/>
        </a:prstGeom>
        <a:solidFill>
          <a:srgbClr val="002060"/>
        </a:solidFill>
        <a:ln w="12700" cap="flat" cmpd="sng" algn="in">
          <a:solidFill>
            <a:srgbClr val="F8B323">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7683D5-C8F6-8C47-96E6-70C58106B256}">
      <dsp:nvSpPr>
        <dsp:cNvPr id="0" name=""/>
        <dsp:cNvSpPr/>
      </dsp:nvSpPr>
      <dsp:spPr>
        <a:xfrm>
          <a:off x="-2460668" y="-413793"/>
          <a:ext cx="3201969" cy="3201969"/>
        </a:xfrm>
        <a:prstGeom prst="blockArc">
          <a:avLst>
            <a:gd name="adj1" fmla="val 18900000"/>
            <a:gd name="adj2" fmla="val 2700000"/>
            <a:gd name="adj3" fmla="val 2056"/>
          </a:avLst>
        </a:prstGeom>
        <a:noFill/>
        <a:ln w="12700" cap="flat" cmpd="sng" algn="in">
          <a:solidFill>
            <a:srgbClr val="F8B323">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7DD49EF4-0231-B645-B377-2B7CA6EF0F08}">
      <dsp:nvSpPr>
        <dsp:cNvPr id="0" name=""/>
        <dsp:cNvSpPr/>
      </dsp:nvSpPr>
      <dsp:spPr>
        <a:xfrm>
          <a:off x="722595" y="609114"/>
          <a:ext cx="6989587" cy="1156152"/>
        </a:xfrm>
        <a:prstGeom prst="rect">
          <a:avLst/>
        </a:prstGeom>
        <a:solidFill>
          <a:srgbClr val="F8B323">
            <a:hueOff val="0"/>
            <a:satOff val="0"/>
            <a:lumOff val="0"/>
            <a:alphaOff val="0"/>
          </a:srgbClr>
        </a:solidFill>
        <a:ln w="12700" cap="flat" cmpd="sng" algn="in">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333" tIns="93980" rIns="93980" bIns="93980" numCol="1" spcCol="1270" anchor="ctr" anchorCtr="0">
          <a:noAutofit/>
        </a:bodyPr>
        <a:lstStyle/>
        <a:p>
          <a:pPr marL="0" lvl="0" indent="0" algn="l" defTabSz="1644650">
            <a:lnSpc>
              <a:spcPct val="90000"/>
            </a:lnSpc>
            <a:spcBef>
              <a:spcPct val="0"/>
            </a:spcBef>
            <a:spcAft>
              <a:spcPct val="35000"/>
            </a:spcAft>
            <a:buNone/>
          </a:pPr>
          <a:r>
            <a:rPr lang="en-US" sz="3700" b="1" i="0" u="none" kern="1200">
              <a:solidFill>
                <a:srgbClr val="7030A0"/>
              </a:solidFill>
              <a:latin typeface="Gill Sans MT" panose="020B0502020104020203"/>
              <a:ea typeface="+mn-ea"/>
              <a:cs typeface="+mn-cs"/>
            </a:rPr>
            <a:t>Dual-bank Update Schema</a:t>
          </a:r>
          <a:endParaRPr lang="en-US" sz="3700" kern="1200">
            <a:solidFill>
              <a:srgbClr val="7030A0"/>
            </a:solidFill>
            <a:latin typeface="Gill Sans MT" panose="020B0502020104020203"/>
            <a:ea typeface="+mn-ea"/>
            <a:cs typeface="+mn-cs"/>
          </a:endParaRPr>
        </a:p>
      </dsp:txBody>
      <dsp:txXfrm>
        <a:off x="722595" y="609114"/>
        <a:ext cx="6989587" cy="1156152"/>
      </dsp:txXfrm>
    </dsp:sp>
    <dsp:sp modelId="{0675A2EF-148F-B144-9016-7C8E5DDDECD7}">
      <dsp:nvSpPr>
        <dsp:cNvPr id="0" name=""/>
        <dsp:cNvSpPr/>
      </dsp:nvSpPr>
      <dsp:spPr>
        <a:xfrm>
          <a:off x="0" y="464595"/>
          <a:ext cx="1445190" cy="1445190"/>
        </a:xfrm>
        <a:prstGeom prst="ellipse">
          <a:avLst/>
        </a:prstGeom>
        <a:solidFill>
          <a:srgbClr val="7030A0"/>
        </a:solidFill>
        <a:ln w="12700" cap="flat" cmpd="sng" algn="in">
          <a:solidFill>
            <a:srgbClr val="F8B323">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7683D5-C8F6-8C47-96E6-70C58106B256}">
      <dsp:nvSpPr>
        <dsp:cNvPr id="0" name=""/>
        <dsp:cNvSpPr/>
      </dsp:nvSpPr>
      <dsp:spPr>
        <a:xfrm>
          <a:off x="-2462126" y="-414034"/>
          <a:ext cx="3203853" cy="3203853"/>
        </a:xfrm>
        <a:prstGeom prst="blockArc">
          <a:avLst>
            <a:gd name="adj1" fmla="val 18900000"/>
            <a:gd name="adj2" fmla="val 2700000"/>
            <a:gd name="adj3" fmla="val 2055"/>
          </a:avLst>
        </a:prstGeom>
        <a:noFill/>
        <a:ln w="12700" cap="flat" cmpd="sng" algn="in">
          <a:solidFill>
            <a:srgbClr val="F8B323">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7DD49EF4-0231-B645-B377-2B7CA6EF0F08}">
      <dsp:nvSpPr>
        <dsp:cNvPr id="0" name=""/>
        <dsp:cNvSpPr/>
      </dsp:nvSpPr>
      <dsp:spPr>
        <a:xfrm>
          <a:off x="723010" y="609483"/>
          <a:ext cx="6989172" cy="1156817"/>
        </a:xfrm>
        <a:prstGeom prst="rect">
          <a:avLst/>
        </a:prstGeom>
        <a:solidFill>
          <a:srgbClr val="F8B323">
            <a:hueOff val="0"/>
            <a:satOff val="0"/>
            <a:lumOff val="0"/>
            <a:alphaOff val="0"/>
          </a:srgbClr>
        </a:solidFill>
        <a:ln w="12700" cap="flat" cmpd="sng" algn="in">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889"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1" i="0" u="none" kern="1200">
              <a:solidFill>
                <a:sysClr val="windowText" lastClr="000000"/>
              </a:solidFill>
              <a:latin typeface="Gill Sans MT" panose="020B0502020104020203"/>
              <a:ea typeface="+mn-ea"/>
              <a:cs typeface="+mn-cs"/>
            </a:rPr>
            <a:t>Rollback Protection Schema</a:t>
          </a:r>
          <a:endParaRPr lang="en-US" sz="3600" kern="1200">
            <a:solidFill>
              <a:sysClr val="windowText" lastClr="000000"/>
            </a:solidFill>
            <a:latin typeface="Gill Sans MT" panose="020B0502020104020203"/>
            <a:ea typeface="+mn-ea"/>
            <a:cs typeface="+mn-cs"/>
          </a:endParaRPr>
        </a:p>
      </dsp:txBody>
      <dsp:txXfrm>
        <a:off x="723010" y="609483"/>
        <a:ext cx="6989172" cy="1156817"/>
      </dsp:txXfrm>
    </dsp:sp>
    <dsp:sp modelId="{0675A2EF-148F-B144-9016-7C8E5DDDECD7}">
      <dsp:nvSpPr>
        <dsp:cNvPr id="0" name=""/>
        <dsp:cNvSpPr/>
      </dsp:nvSpPr>
      <dsp:spPr>
        <a:xfrm>
          <a:off x="0" y="464881"/>
          <a:ext cx="1446021" cy="1446021"/>
        </a:xfrm>
        <a:prstGeom prst="ellipse">
          <a:avLst/>
        </a:prstGeom>
        <a:solidFill>
          <a:sysClr val="windowText" lastClr="000000"/>
        </a:solidFill>
        <a:ln w="12700" cap="flat" cmpd="sng" algn="in">
          <a:solidFill>
            <a:srgbClr val="F8B323">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B13F8-3C69-954F-8D74-CD21E8839F89}">
      <dsp:nvSpPr>
        <dsp:cNvPr id="0" name=""/>
        <dsp:cNvSpPr/>
      </dsp:nvSpPr>
      <dsp:spPr>
        <a:xfrm>
          <a:off x="-8337710" y="-1273500"/>
          <a:ext cx="9919675" cy="9919675"/>
        </a:xfrm>
        <a:prstGeom prst="blockArc">
          <a:avLst>
            <a:gd name="adj1" fmla="val 18900000"/>
            <a:gd name="adj2" fmla="val 2700000"/>
            <a:gd name="adj3" fmla="val 21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3CB90B-4FA9-2249-9A53-9E3188E1587C}">
      <dsp:nvSpPr>
        <dsp:cNvPr id="0" name=""/>
        <dsp:cNvSpPr/>
      </dsp:nvSpPr>
      <dsp:spPr>
        <a:xfrm>
          <a:off x="827411" y="566811"/>
          <a:ext cx="8604341" cy="1134212"/>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0281" tIns="116840" rIns="116840" bIns="116840" numCol="1" spcCol="1270" anchor="ctr" anchorCtr="0">
          <a:noAutofit/>
        </a:bodyPr>
        <a:lstStyle/>
        <a:p>
          <a:pPr marL="0" lvl="0" indent="0" algn="l" defTabSz="2044700">
            <a:lnSpc>
              <a:spcPct val="90000"/>
            </a:lnSpc>
            <a:spcBef>
              <a:spcPct val="0"/>
            </a:spcBef>
            <a:spcAft>
              <a:spcPct val="35000"/>
            </a:spcAft>
            <a:buNone/>
          </a:pPr>
          <a:r>
            <a:rPr lang="en-US" sz="4600" b="1" kern="1200">
              <a:latin typeface="Times New Roman" panose="02020603050405020304" pitchFamily="18" charset="0"/>
              <a:ea typeface="Spline Sans Bold" pitchFamily="34" charset="-122"/>
              <a:cs typeface="Times New Roman" panose="02020603050405020304" pitchFamily="18" charset="0"/>
            </a:rPr>
            <a:t>Hardware Root-of-Trust</a:t>
          </a:r>
          <a:endParaRPr lang="en-US" sz="4600" kern="1200"/>
        </a:p>
      </dsp:txBody>
      <dsp:txXfrm>
        <a:off x="827411" y="566811"/>
        <a:ext cx="8604341" cy="1134212"/>
      </dsp:txXfrm>
    </dsp:sp>
    <dsp:sp modelId="{C68498A9-A858-2145-AD3C-41B99C83C757}">
      <dsp:nvSpPr>
        <dsp:cNvPr id="0" name=""/>
        <dsp:cNvSpPr/>
      </dsp:nvSpPr>
      <dsp:spPr>
        <a:xfrm>
          <a:off x="118528" y="425034"/>
          <a:ext cx="1417765" cy="1417765"/>
        </a:xfrm>
        <a:prstGeom prst="ellipse">
          <a:avLst/>
        </a:prstGeom>
        <a:blipFill rotWithShape="0">
          <a:blip xmlns:r="http://schemas.openxmlformats.org/officeDocument/2006/relationships" r:embed="rId1"/>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EF4463-226F-B043-B351-7BB8AECF20E8}">
      <dsp:nvSpPr>
        <dsp:cNvPr id="0" name=""/>
        <dsp:cNvSpPr/>
      </dsp:nvSpPr>
      <dsp:spPr>
        <a:xfrm>
          <a:off x="1477681" y="2268424"/>
          <a:ext cx="7954071" cy="1134212"/>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0281" tIns="116840" rIns="116840" bIns="116840" numCol="1" spcCol="1270" anchor="ctr" anchorCtr="0">
          <a:noAutofit/>
        </a:bodyPr>
        <a:lstStyle/>
        <a:p>
          <a:pPr marL="0" lvl="0" indent="0" algn="l" defTabSz="2044700">
            <a:lnSpc>
              <a:spcPct val="90000"/>
            </a:lnSpc>
            <a:spcBef>
              <a:spcPct val="0"/>
            </a:spcBef>
            <a:spcAft>
              <a:spcPct val="35000"/>
            </a:spcAft>
            <a:buNone/>
          </a:pPr>
          <a:r>
            <a:rPr lang="en-US" sz="4600" b="1" kern="1200">
              <a:latin typeface="Times New Roman" panose="02020603050405020304" pitchFamily="18" charset="0"/>
              <a:ea typeface="Spline Sans Bold" pitchFamily="34" charset="-122"/>
              <a:cs typeface="Times New Roman" panose="02020603050405020304" pitchFamily="18" charset="0"/>
            </a:rPr>
            <a:t>Layered Attestation (DICE)</a:t>
          </a:r>
          <a:endParaRPr lang="en-US" sz="4600" kern="1200"/>
        </a:p>
      </dsp:txBody>
      <dsp:txXfrm>
        <a:off x="1477681" y="2268424"/>
        <a:ext cx="7954071" cy="1134212"/>
      </dsp:txXfrm>
    </dsp:sp>
    <dsp:sp modelId="{BE7BC804-EC95-C049-BC4E-A84EECF892A4}">
      <dsp:nvSpPr>
        <dsp:cNvPr id="0" name=""/>
        <dsp:cNvSpPr/>
      </dsp:nvSpPr>
      <dsp:spPr>
        <a:xfrm>
          <a:off x="768798" y="2126648"/>
          <a:ext cx="1417765" cy="1417765"/>
        </a:xfrm>
        <a:prstGeom prst="ellipse">
          <a:avLst/>
        </a:prstGeom>
        <a:blipFill rotWithShape="0">
          <a:blip xmlns:r="http://schemas.openxmlformats.org/officeDocument/2006/relationships" r:embed="rId2"/>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174180-91E2-9A45-A633-EBA55F9EDF7E}">
      <dsp:nvSpPr>
        <dsp:cNvPr id="0" name=""/>
        <dsp:cNvSpPr/>
      </dsp:nvSpPr>
      <dsp:spPr>
        <a:xfrm>
          <a:off x="1477681" y="3970038"/>
          <a:ext cx="7954071" cy="1134212"/>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0281" tIns="116840" rIns="116840" bIns="116840" numCol="1" spcCol="1270" anchor="ctr" anchorCtr="0">
          <a:noAutofit/>
        </a:bodyPr>
        <a:lstStyle/>
        <a:p>
          <a:pPr marL="0" lvl="0" indent="0" algn="l" defTabSz="2044700">
            <a:lnSpc>
              <a:spcPct val="90000"/>
            </a:lnSpc>
            <a:spcBef>
              <a:spcPct val="0"/>
            </a:spcBef>
            <a:spcAft>
              <a:spcPct val="35000"/>
            </a:spcAft>
            <a:buNone/>
          </a:pPr>
          <a:r>
            <a:rPr lang="en-US" sz="4600" b="1" kern="1200">
              <a:latin typeface="Times New Roman" panose="02020603050405020304" pitchFamily="18" charset="0"/>
              <a:ea typeface="Spline Sans Bold" pitchFamily="34" charset="-122"/>
              <a:cs typeface="Times New Roman" panose="02020603050405020304" pitchFamily="18" charset="0"/>
            </a:rPr>
            <a:t>Remote Verification</a:t>
          </a:r>
          <a:endParaRPr lang="en-US" sz="4600" kern="1200"/>
        </a:p>
      </dsp:txBody>
      <dsp:txXfrm>
        <a:off x="1477681" y="3970038"/>
        <a:ext cx="7954071" cy="1134212"/>
      </dsp:txXfrm>
    </dsp:sp>
    <dsp:sp modelId="{E3F4AB13-C006-E94B-A0B3-9CEDE8D155E8}">
      <dsp:nvSpPr>
        <dsp:cNvPr id="0" name=""/>
        <dsp:cNvSpPr/>
      </dsp:nvSpPr>
      <dsp:spPr>
        <a:xfrm>
          <a:off x="768798" y="3828261"/>
          <a:ext cx="1417765" cy="1417765"/>
        </a:xfrm>
        <a:prstGeom prst="ellipse">
          <a:avLst/>
        </a:prstGeom>
        <a:blipFill rotWithShape="0">
          <a:blip xmlns:r="http://schemas.openxmlformats.org/officeDocument/2006/relationships" r:embed="rId3"/>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DDA739-290C-1C4A-964A-E6701E59E2AE}">
      <dsp:nvSpPr>
        <dsp:cNvPr id="0" name=""/>
        <dsp:cNvSpPr/>
      </dsp:nvSpPr>
      <dsp:spPr>
        <a:xfrm>
          <a:off x="827411" y="5671651"/>
          <a:ext cx="8604341" cy="1134212"/>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0281" tIns="116840" rIns="116840" bIns="116840" numCol="1" spcCol="1270" anchor="ctr" anchorCtr="0">
          <a:noAutofit/>
        </a:bodyPr>
        <a:lstStyle/>
        <a:p>
          <a:pPr marL="0" lvl="0" indent="0" algn="l" defTabSz="2044700">
            <a:lnSpc>
              <a:spcPct val="90000"/>
            </a:lnSpc>
            <a:spcBef>
              <a:spcPct val="0"/>
            </a:spcBef>
            <a:spcAft>
              <a:spcPct val="35000"/>
            </a:spcAft>
            <a:buNone/>
          </a:pPr>
          <a:r>
            <a:rPr lang="en-US" sz="4600" b="1" kern="1200">
              <a:latin typeface="Times New Roman" panose="02020603050405020304" pitchFamily="18" charset="0"/>
              <a:ea typeface="Spline Sans Bold" pitchFamily="34" charset="-122"/>
              <a:cs typeface="Times New Roman" panose="02020603050405020304" pitchFamily="18" charset="0"/>
            </a:rPr>
            <a:t>Scalable Solution</a:t>
          </a:r>
          <a:endParaRPr lang="en-US" sz="4600" kern="1200"/>
        </a:p>
      </dsp:txBody>
      <dsp:txXfrm>
        <a:off x="827411" y="5671651"/>
        <a:ext cx="8604341" cy="1134212"/>
      </dsp:txXfrm>
    </dsp:sp>
    <dsp:sp modelId="{3B936E31-9C2D-5543-B6E9-783F9372763C}">
      <dsp:nvSpPr>
        <dsp:cNvPr id="0" name=""/>
        <dsp:cNvSpPr/>
      </dsp:nvSpPr>
      <dsp:spPr>
        <a:xfrm>
          <a:off x="118528" y="5529874"/>
          <a:ext cx="1417765" cy="1417765"/>
        </a:xfrm>
        <a:prstGeom prst="ellipse">
          <a:avLst/>
        </a:prstGeom>
        <a:blipFill rotWithShape="0">
          <a:blip xmlns:r="http://schemas.openxmlformats.org/officeDocument/2006/relationships" r:embed="rId4"/>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7E51A5-B478-1E40-8CBB-0DAA8831E99D}" type="datetimeFigureOut">
              <a:rPr lang="en-US" smtClean="0"/>
              <a:t>9/9/2025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AAD578-DED7-9640-8F31-2B6A02B2A2D3}" type="slidenum">
              <a:rPr lang="en-US" smtClean="0"/>
              <a:t>‹#›</a:t>
            </a:fld>
            <a:endParaRPr lang="en-US"/>
          </a:p>
        </p:txBody>
      </p:sp>
    </p:spTree>
    <p:extLst>
      <p:ext uri="{BB962C8B-B14F-4D97-AF65-F5344CB8AC3E}">
        <p14:creationId xmlns:p14="http://schemas.microsoft.com/office/powerpoint/2010/main" val="3475778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ED587F-861E-6740-9643-E3DDAE89B8D6}" type="datetimeFigureOut">
              <a:rPr lang="en-US" smtClean="0"/>
              <a:t>9/9/2025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032F50-0B60-B34B-8422-4E195A5AE2C1}" type="slidenum">
              <a:rPr lang="en-US" smtClean="0"/>
              <a:t>‹#›</a:t>
            </a:fld>
            <a:endParaRPr lang="en-US"/>
          </a:p>
        </p:txBody>
      </p:sp>
    </p:spTree>
    <p:extLst>
      <p:ext uri="{BB962C8B-B14F-4D97-AF65-F5344CB8AC3E}">
        <p14:creationId xmlns:p14="http://schemas.microsoft.com/office/powerpoint/2010/main" val="1568543287"/>
      </p:ext>
    </p:extLst>
  </p:cSld>
  <p:clrMap bg1="lt1" tx1="dk1" bg2="lt2" tx2="dk2" accent1="accent1" accent2="accent2" accent3="accent3" accent4="accent4" accent5="accent5" accent6="accent6" hlink="hlink" folHlink="folHlink"/>
  <p:notesStyle>
    <a:lvl1pPr marL="0" algn="l" defTabSz="1613733" rtl="0" eaLnBrk="1" latinLnBrk="0" hangingPunct="1">
      <a:defRPr sz="2118" kern="1200">
        <a:solidFill>
          <a:schemeClr val="tx1"/>
        </a:solidFill>
        <a:latin typeface="+mn-lt"/>
        <a:ea typeface="+mn-ea"/>
        <a:cs typeface="+mn-cs"/>
      </a:defRPr>
    </a:lvl1pPr>
    <a:lvl2pPr marL="806867" algn="l" defTabSz="1613733" rtl="0" eaLnBrk="1" latinLnBrk="0" hangingPunct="1">
      <a:defRPr sz="2118" kern="1200">
        <a:solidFill>
          <a:schemeClr val="tx1"/>
        </a:solidFill>
        <a:latin typeface="+mn-lt"/>
        <a:ea typeface="+mn-ea"/>
        <a:cs typeface="+mn-cs"/>
      </a:defRPr>
    </a:lvl2pPr>
    <a:lvl3pPr marL="1613733" algn="l" defTabSz="1613733" rtl="0" eaLnBrk="1" latinLnBrk="0" hangingPunct="1">
      <a:defRPr sz="2118" kern="1200">
        <a:solidFill>
          <a:schemeClr val="tx1"/>
        </a:solidFill>
        <a:latin typeface="+mn-lt"/>
        <a:ea typeface="+mn-ea"/>
        <a:cs typeface="+mn-cs"/>
      </a:defRPr>
    </a:lvl3pPr>
    <a:lvl4pPr marL="2420600" algn="l" defTabSz="1613733" rtl="0" eaLnBrk="1" latinLnBrk="0" hangingPunct="1">
      <a:defRPr sz="2118" kern="1200">
        <a:solidFill>
          <a:schemeClr val="tx1"/>
        </a:solidFill>
        <a:latin typeface="+mn-lt"/>
        <a:ea typeface="+mn-ea"/>
        <a:cs typeface="+mn-cs"/>
      </a:defRPr>
    </a:lvl4pPr>
    <a:lvl5pPr marL="3227466" algn="l" defTabSz="1613733" rtl="0" eaLnBrk="1" latinLnBrk="0" hangingPunct="1">
      <a:defRPr sz="2118" kern="1200">
        <a:solidFill>
          <a:schemeClr val="tx1"/>
        </a:solidFill>
        <a:latin typeface="+mn-lt"/>
        <a:ea typeface="+mn-ea"/>
        <a:cs typeface="+mn-cs"/>
      </a:defRPr>
    </a:lvl5pPr>
    <a:lvl6pPr marL="4034333" algn="l" defTabSz="1613733" rtl="0" eaLnBrk="1" latinLnBrk="0" hangingPunct="1">
      <a:defRPr sz="2118" kern="1200">
        <a:solidFill>
          <a:schemeClr val="tx1"/>
        </a:solidFill>
        <a:latin typeface="+mn-lt"/>
        <a:ea typeface="+mn-ea"/>
        <a:cs typeface="+mn-cs"/>
      </a:defRPr>
    </a:lvl6pPr>
    <a:lvl7pPr marL="4841199" algn="l" defTabSz="1613733" rtl="0" eaLnBrk="1" latinLnBrk="0" hangingPunct="1">
      <a:defRPr sz="2118" kern="1200">
        <a:solidFill>
          <a:schemeClr val="tx1"/>
        </a:solidFill>
        <a:latin typeface="+mn-lt"/>
        <a:ea typeface="+mn-ea"/>
        <a:cs typeface="+mn-cs"/>
      </a:defRPr>
    </a:lvl7pPr>
    <a:lvl8pPr marL="5648066" algn="l" defTabSz="1613733" rtl="0" eaLnBrk="1" latinLnBrk="0" hangingPunct="1">
      <a:defRPr sz="2118" kern="1200">
        <a:solidFill>
          <a:schemeClr val="tx1"/>
        </a:solidFill>
        <a:latin typeface="+mn-lt"/>
        <a:ea typeface="+mn-ea"/>
        <a:cs typeface="+mn-cs"/>
      </a:defRPr>
    </a:lvl8pPr>
    <a:lvl9pPr marL="6454932" algn="l" defTabSz="1613733" rtl="0" eaLnBrk="1" latinLnBrk="0" hangingPunct="1">
      <a:defRPr sz="211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B4732-6FED-E175-3798-8F9A2ECBF0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AD902-E6DE-CD0B-F444-8AC719294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E49C57-8996-A520-0719-6E5D33CE77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F9D75D-6941-1B5A-5767-CD7A9E82132B}"/>
              </a:ext>
            </a:extLst>
          </p:cNvPr>
          <p:cNvSpPr>
            <a:spLocks noGrp="1"/>
          </p:cNvSpPr>
          <p:nvPr>
            <p:ph type="sldNum" sz="quarter" idx="5"/>
          </p:nvPr>
        </p:nvSpPr>
        <p:spPr/>
        <p:txBody>
          <a:bodyPr/>
          <a:lstStyle/>
          <a:p>
            <a:fld id="{1A032F50-0B60-B34B-8422-4E195A5AE2C1}" type="slidenum">
              <a:rPr lang="en-US" smtClean="0"/>
              <a:t>1</a:t>
            </a:fld>
            <a:endParaRPr lang="en-US"/>
          </a:p>
        </p:txBody>
      </p:sp>
    </p:spTree>
    <p:extLst>
      <p:ext uri="{BB962C8B-B14F-4D97-AF65-F5344CB8AC3E}">
        <p14:creationId xmlns:p14="http://schemas.microsoft.com/office/powerpoint/2010/main" val="1142992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1FF90-DED9-E012-2430-C543AB57EC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36290-CE35-2031-F1FF-7FFDFD5A15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44FF4C-FB9A-6B8C-AA27-90B7B9EAE3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5F4CF3-F5F2-3CAA-96CA-AD6AEE319D50}"/>
              </a:ext>
            </a:extLst>
          </p:cNvPr>
          <p:cNvSpPr>
            <a:spLocks noGrp="1"/>
          </p:cNvSpPr>
          <p:nvPr>
            <p:ph type="sldNum" sz="quarter" idx="5"/>
          </p:nvPr>
        </p:nvSpPr>
        <p:spPr/>
        <p:txBody>
          <a:bodyPr/>
          <a:lstStyle/>
          <a:p>
            <a:fld id="{1A032F50-0B60-B34B-8422-4E195A5AE2C1}" type="slidenum">
              <a:rPr lang="en-US" smtClean="0"/>
              <a:t>13</a:t>
            </a:fld>
            <a:endParaRPr lang="en-US"/>
          </a:p>
        </p:txBody>
      </p:sp>
    </p:spTree>
    <p:extLst>
      <p:ext uri="{BB962C8B-B14F-4D97-AF65-F5344CB8AC3E}">
        <p14:creationId xmlns:p14="http://schemas.microsoft.com/office/powerpoint/2010/main" val="4192208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D8E36-75E2-AD89-34C4-184FADEA6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DD584-5B91-2693-6588-DDF7F732B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99D0B-03FC-AF3D-4BE8-F165CF7361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2F703D-8E4F-E838-839C-DD6FBC8FD279}"/>
              </a:ext>
            </a:extLst>
          </p:cNvPr>
          <p:cNvSpPr>
            <a:spLocks noGrp="1"/>
          </p:cNvSpPr>
          <p:nvPr>
            <p:ph type="sldNum" sz="quarter" idx="5"/>
          </p:nvPr>
        </p:nvSpPr>
        <p:spPr/>
        <p:txBody>
          <a:bodyPr/>
          <a:lstStyle/>
          <a:p>
            <a:fld id="{1A032F50-0B60-B34B-8422-4E195A5AE2C1}" type="slidenum">
              <a:rPr lang="en-US" smtClean="0"/>
              <a:t>14</a:t>
            </a:fld>
            <a:endParaRPr lang="en-US"/>
          </a:p>
        </p:txBody>
      </p:sp>
    </p:spTree>
    <p:extLst>
      <p:ext uri="{BB962C8B-B14F-4D97-AF65-F5344CB8AC3E}">
        <p14:creationId xmlns:p14="http://schemas.microsoft.com/office/powerpoint/2010/main" val="3672239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71753-E089-0656-DF1C-597872895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681230-0062-86A1-347B-E6EA4D7B98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5BD88-15FF-C23E-B403-0C39F8FA57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02DF8B-CF63-647C-647D-D5B96058BD44}"/>
              </a:ext>
            </a:extLst>
          </p:cNvPr>
          <p:cNvSpPr>
            <a:spLocks noGrp="1"/>
          </p:cNvSpPr>
          <p:nvPr>
            <p:ph type="sldNum" sz="quarter" idx="5"/>
          </p:nvPr>
        </p:nvSpPr>
        <p:spPr/>
        <p:txBody>
          <a:bodyPr/>
          <a:lstStyle/>
          <a:p>
            <a:fld id="{1A032F50-0B60-B34B-8422-4E195A5AE2C1}" type="slidenum">
              <a:rPr lang="en-US" smtClean="0"/>
              <a:t>15</a:t>
            </a:fld>
            <a:endParaRPr lang="en-US"/>
          </a:p>
        </p:txBody>
      </p:sp>
    </p:spTree>
    <p:extLst>
      <p:ext uri="{BB962C8B-B14F-4D97-AF65-F5344CB8AC3E}">
        <p14:creationId xmlns:p14="http://schemas.microsoft.com/office/powerpoint/2010/main" val="2283491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EB153-227E-1846-A183-892CC9D12D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2F28B3-8793-3FB4-FE43-B0999E34B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D52713-2786-6626-1B5B-33B950FA8F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4309D3-836F-63F0-9F6A-4DDEC4AE7948}"/>
              </a:ext>
            </a:extLst>
          </p:cNvPr>
          <p:cNvSpPr>
            <a:spLocks noGrp="1"/>
          </p:cNvSpPr>
          <p:nvPr>
            <p:ph type="sldNum" sz="quarter" idx="5"/>
          </p:nvPr>
        </p:nvSpPr>
        <p:spPr/>
        <p:txBody>
          <a:bodyPr/>
          <a:lstStyle/>
          <a:p>
            <a:fld id="{1A032F50-0B60-B34B-8422-4E195A5AE2C1}" type="slidenum">
              <a:rPr lang="en-US" smtClean="0"/>
              <a:t>16</a:t>
            </a:fld>
            <a:endParaRPr lang="en-US"/>
          </a:p>
        </p:txBody>
      </p:sp>
    </p:spTree>
    <p:extLst>
      <p:ext uri="{BB962C8B-B14F-4D97-AF65-F5344CB8AC3E}">
        <p14:creationId xmlns:p14="http://schemas.microsoft.com/office/powerpoint/2010/main" val="3463291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DB69A-FAF7-3F00-D66F-57883C943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768654-DC4A-1FE2-4826-EBCA23770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078AD-BB27-217A-CB6C-DA0E65BDFA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FAF569-9DDA-8AE8-499B-17D6F3C5D4C7}"/>
              </a:ext>
            </a:extLst>
          </p:cNvPr>
          <p:cNvSpPr>
            <a:spLocks noGrp="1"/>
          </p:cNvSpPr>
          <p:nvPr>
            <p:ph type="sldNum" sz="quarter" idx="5"/>
          </p:nvPr>
        </p:nvSpPr>
        <p:spPr/>
        <p:txBody>
          <a:bodyPr/>
          <a:lstStyle/>
          <a:p>
            <a:fld id="{1A032F50-0B60-B34B-8422-4E195A5AE2C1}" type="slidenum">
              <a:rPr lang="en-US" smtClean="0"/>
              <a:t>17</a:t>
            </a:fld>
            <a:endParaRPr lang="en-US"/>
          </a:p>
        </p:txBody>
      </p:sp>
    </p:spTree>
    <p:extLst>
      <p:ext uri="{BB962C8B-B14F-4D97-AF65-F5344CB8AC3E}">
        <p14:creationId xmlns:p14="http://schemas.microsoft.com/office/powerpoint/2010/main" val="3626209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C9694-0088-F4DE-2653-848C6B1FB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BDB6E-A2ED-EF5F-924D-AE8426391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41A01D-7B06-8560-81B7-9E9C640D8A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50CE5B-4410-3E0B-7AC1-C1022F1BF975}"/>
              </a:ext>
            </a:extLst>
          </p:cNvPr>
          <p:cNvSpPr>
            <a:spLocks noGrp="1"/>
          </p:cNvSpPr>
          <p:nvPr>
            <p:ph type="sldNum" sz="quarter" idx="5"/>
          </p:nvPr>
        </p:nvSpPr>
        <p:spPr/>
        <p:txBody>
          <a:bodyPr/>
          <a:lstStyle/>
          <a:p>
            <a:fld id="{1A032F50-0B60-B34B-8422-4E195A5AE2C1}" type="slidenum">
              <a:rPr lang="en-US" smtClean="0"/>
              <a:t>18</a:t>
            </a:fld>
            <a:endParaRPr lang="en-US"/>
          </a:p>
        </p:txBody>
      </p:sp>
    </p:spTree>
    <p:extLst>
      <p:ext uri="{BB962C8B-B14F-4D97-AF65-F5344CB8AC3E}">
        <p14:creationId xmlns:p14="http://schemas.microsoft.com/office/powerpoint/2010/main" val="963100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508F4-FDC0-6AEE-7696-3ABFD5B886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306E1F-FABB-5372-16D4-4B7EBCEAE0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CF83AE-1B09-77D1-F923-B3D3AAA707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971799-79C1-7483-70B8-F1948EDE9EB5}"/>
              </a:ext>
            </a:extLst>
          </p:cNvPr>
          <p:cNvSpPr>
            <a:spLocks noGrp="1"/>
          </p:cNvSpPr>
          <p:nvPr>
            <p:ph type="sldNum" sz="quarter" idx="5"/>
          </p:nvPr>
        </p:nvSpPr>
        <p:spPr/>
        <p:txBody>
          <a:bodyPr/>
          <a:lstStyle/>
          <a:p>
            <a:fld id="{1A032F50-0B60-B34B-8422-4E195A5AE2C1}" type="slidenum">
              <a:rPr lang="en-US" smtClean="0"/>
              <a:t>19</a:t>
            </a:fld>
            <a:endParaRPr lang="en-US"/>
          </a:p>
        </p:txBody>
      </p:sp>
    </p:spTree>
    <p:extLst>
      <p:ext uri="{BB962C8B-B14F-4D97-AF65-F5344CB8AC3E}">
        <p14:creationId xmlns:p14="http://schemas.microsoft.com/office/powerpoint/2010/main" val="230223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32F50-0B60-B34B-8422-4E195A5AE2C1}" type="slidenum">
              <a:rPr lang="en-US" smtClean="0"/>
              <a:t>20</a:t>
            </a:fld>
            <a:endParaRPr lang="en-US"/>
          </a:p>
        </p:txBody>
      </p:sp>
    </p:spTree>
    <p:extLst>
      <p:ext uri="{BB962C8B-B14F-4D97-AF65-F5344CB8AC3E}">
        <p14:creationId xmlns:p14="http://schemas.microsoft.com/office/powerpoint/2010/main" val="2257410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32F50-0B60-B34B-8422-4E195A5AE2C1}" type="slidenum">
              <a:rPr lang="en-US" smtClean="0"/>
              <a:t>21</a:t>
            </a:fld>
            <a:endParaRPr lang="en-US"/>
          </a:p>
        </p:txBody>
      </p:sp>
    </p:spTree>
    <p:extLst>
      <p:ext uri="{BB962C8B-B14F-4D97-AF65-F5344CB8AC3E}">
        <p14:creationId xmlns:p14="http://schemas.microsoft.com/office/powerpoint/2010/main" val="1096447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32F50-0B60-B34B-8422-4E195A5AE2C1}" type="slidenum">
              <a:rPr lang="en-US" smtClean="0"/>
              <a:t>22</a:t>
            </a:fld>
            <a:endParaRPr lang="en-US"/>
          </a:p>
        </p:txBody>
      </p:sp>
    </p:spTree>
    <p:extLst>
      <p:ext uri="{BB962C8B-B14F-4D97-AF65-F5344CB8AC3E}">
        <p14:creationId xmlns:p14="http://schemas.microsoft.com/office/powerpoint/2010/main" val="1937674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FCBED-58A0-7E3F-9785-DCA498319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97E49E-7714-59CB-D227-52C5055505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94A00E-9C3C-B1D9-CB45-446A775C71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029FE9-3163-B261-2982-957CA5102A56}"/>
              </a:ext>
            </a:extLst>
          </p:cNvPr>
          <p:cNvSpPr>
            <a:spLocks noGrp="1"/>
          </p:cNvSpPr>
          <p:nvPr>
            <p:ph type="sldNum" sz="quarter" idx="5"/>
          </p:nvPr>
        </p:nvSpPr>
        <p:spPr/>
        <p:txBody>
          <a:bodyPr/>
          <a:lstStyle/>
          <a:p>
            <a:fld id="{1A032F50-0B60-B34B-8422-4E195A5AE2C1}" type="slidenum">
              <a:rPr lang="en-US" smtClean="0"/>
              <a:t>2</a:t>
            </a:fld>
            <a:endParaRPr lang="en-US"/>
          </a:p>
        </p:txBody>
      </p:sp>
    </p:spTree>
    <p:extLst>
      <p:ext uri="{BB962C8B-B14F-4D97-AF65-F5344CB8AC3E}">
        <p14:creationId xmlns:p14="http://schemas.microsoft.com/office/powerpoint/2010/main" val="3584134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8775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5A762-A4D2-2605-0913-86C8BCAF2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F9679E-8E99-0DA7-3684-FC683B1C5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BEFB6E-9141-B743-85D3-5572E1EF6E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B39B6E-09AF-AC58-1F1D-4FC239940A26}"/>
              </a:ext>
            </a:extLst>
          </p:cNvPr>
          <p:cNvSpPr>
            <a:spLocks noGrp="1"/>
          </p:cNvSpPr>
          <p:nvPr>
            <p:ph type="sldNum" sz="quarter" idx="5"/>
          </p:nvPr>
        </p:nvSpPr>
        <p:spPr/>
        <p:txBody>
          <a:bodyPr/>
          <a:lstStyle/>
          <a:p>
            <a:fld id="{1A032F50-0B60-B34B-8422-4E195A5AE2C1}" type="slidenum">
              <a:rPr lang="en-US" smtClean="0"/>
              <a:t>24</a:t>
            </a:fld>
            <a:endParaRPr lang="en-US"/>
          </a:p>
        </p:txBody>
      </p:sp>
    </p:spTree>
    <p:extLst>
      <p:ext uri="{BB962C8B-B14F-4D97-AF65-F5344CB8AC3E}">
        <p14:creationId xmlns:p14="http://schemas.microsoft.com/office/powerpoint/2010/main" val="2864096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779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9876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a:t>The is a flare system  we have used to </a:t>
            </a:r>
            <a:r>
              <a:rPr lang="en-US" sz="2100" err="1"/>
              <a:t>analyse</a:t>
            </a:r>
            <a:r>
              <a:rPr lang="en-US" sz="2100"/>
              <a:t> the proposed </a:t>
            </a:r>
            <a:r>
              <a:rPr lang="en-US" sz="2100" err="1"/>
              <a:t>Resilency</a:t>
            </a:r>
            <a:r>
              <a:rPr lang="en-US" sz="2100"/>
              <a:t> Graph and what can we achieve. </a:t>
            </a:r>
          </a:p>
          <a:p>
            <a:endParaRPr lang="en-US"/>
          </a:p>
          <a:p>
            <a:r>
              <a:rPr lang="en-US" sz="2100"/>
              <a:t>This is an overview of IT and OT part of flare system. It shows thee ICS that controlling various PLCs that controlling various physical component of flare system.</a:t>
            </a:r>
            <a:endParaRPr lang="en-US" sz="2100">
              <a:ea typeface="Calibri"/>
              <a:cs typeface="Calibri"/>
            </a:endParaRPr>
          </a:p>
          <a:p>
            <a:endParaRPr lang="en-US"/>
          </a:p>
        </p:txBody>
      </p:sp>
      <p:sp>
        <p:nvSpPr>
          <p:cNvPr id="4" name="Slide Number Placeholder 3"/>
          <p:cNvSpPr>
            <a:spLocks noGrp="1"/>
          </p:cNvSpPr>
          <p:nvPr>
            <p:ph type="sldNum" sz="quarter" idx="5"/>
          </p:nvPr>
        </p:nvSpPr>
        <p:spPr/>
        <p:txBody>
          <a:bodyPr/>
          <a:lstStyle/>
          <a:p>
            <a:fld id="{1A032F50-0B60-B34B-8422-4E195A5AE2C1}" type="slidenum">
              <a:rPr lang="en-US" smtClean="0"/>
              <a:t>37</a:t>
            </a:fld>
            <a:endParaRPr lang="en-US"/>
          </a:p>
        </p:txBody>
      </p:sp>
    </p:spTree>
    <p:extLst>
      <p:ext uri="{BB962C8B-B14F-4D97-AF65-F5344CB8AC3E}">
        <p14:creationId xmlns:p14="http://schemas.microsoft.com/office/powerpoint/2010/main" val="2269095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a:t>In the workflow I have mentioned that we have to mention the goal state in the problem file to create a resilience path between the system vulnerability and the corresponding system failure it can trigger. So to create the complete Resiliency Graph we have repeat the same process a number of times for all the fault that are present in the system. To solve this issue we modeled our domain in a different way so that we were able to capture all the faults that are present is the system all at once. And this is done updating the domain file using conditional effects. Using this method we were able to capture all faults without changing the algorithm.</a:t>
            </a:r>
          </a:p>
          <a:p>
            <a:endParaRPr lang="en-US" sz="2100">
              <a:ea typeface="Calibri"/>
              <a:cs typeface="Calibri"/>
            </a:endParaRPr>
          </a:p>
        </p:txBody>
      </p:sp>
      <p:sp>
        <p:nvSpPr>
          <p:cNvPr id="4" name="Slide Number Placeholder 3"/>
          <p:cNvSpPr>
            <a:spLocks noGrp="1"/>
          </p:cNvSpPr>
          <p:nvPr>
            <p:ph type="sldNum" sz="quarter" idx="5"/>
          </p:nvPr>
        </p:nvSpPr>
        <p:spPr/>
        <p:txBody>
          <a:bodyPr/>
          <a:lstStyle/>
          <a:p>
            <a:fld id="{1A032F50-0B60-B34B-8422-4E195A5AE2C1}" type="slidenum">
              <a:rPr lang="en-US" smtClean="0"/>
              <a:t>38</a:t>
            </a:fld>
            <a:endParaRPr lang="en-US"/>
          </a:p>
        </p:txBody>
      </p:sp>
    </p:spTree>
    <p:extLst>
      <p:ext uri="{BB962C8B-B14F-4D97-AF65-F5344CB8AC3E}">
        <p14:creationId xmlns:p14="http://schemas.microsoft.com/office/powerpoint/2010/main" val="969698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the green circles are initial states and red one is final state. What we want to find is the path, that’s we called </a:t>
            </a:r>
            <a:r>
              <a:rPr lang="en-US" err="1"/>
              <a:t>resliency</a:t>
            </a:r>
            <a:r>
              <a:rPr lang="en-US"/>
              <a:t> path.. Why? Because it could point the cascading failure in the system.</a:t>
            </a:r>
          </a:p>
        </p:txBody>
      </p:sp>
      <p:sp>
        <p:nvSpPr>
          <p:cNvPr id="4" name="Slide Number Placeholder 3"/>
          <p:cNvSpPr>
            <a:spLocks noGrp="1"/>
          </p:cNvSpPr>
          <p:nvPr>
            <p:ph type="sldNum" sz="quarter" idx="5"/>
          </p:nvPr>
        </p:nvSpPr>
        <p:spPr/>
        <p:txBody>
          <a:bodyPr/>
          <a:lstStyle/>
          <a:p>
            <a:fld id="{1A032F50-0B60-B34B-8422-4E195A5AE2C1}" type="slidenum">
              <a:rPr lang="en-US" smtClean="0"/>
              <a:t>39</a:t>
            </a:fld>
            <a:endParaRPr lang="en-US"/>
          </a:p>
        </p:txBody>
      </p:sp>
    </p:spTree>
    <p:extLst>
      <p:ext uri="{BB962C8B-B14F-4D97-AF65-F5344CB8AC3E}">
        <p14:creationId xmlns:p14="http://schemas.microsoft.com/office/powerpoint/2010/main" val="3577026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FEF46-853D-1482-FA0E-FB89114F0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9E607-54F3-36C6-929A-12FFE7ED7B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3181ED-DC59-439F-65B7-F4185E6661A1}"/>
              </a:ext>
            </a:extLst>
          </p:cNvPr>
          <p:cNvSpPr>
            <a:spLocks noGrp="1"/>
          </p:cNvSpPr>
          <p:nvPr>
            <p:ph type="body" idx="1"/>
          </p:nvPr>
        </p:nvSpPr>
        <p:spPr/>
        <p:txBody>
          <a:bodyPr/>
          <a:lstStyle/>
          <a:p>
            <a:r>
              <a:rPr lang="en-US"/>
              <a:t>Here the green circles are initial states and red one is final state. What we want to find is the path, that’s we called </a:t>
            </a:r>
            <a:r>
              <a:rPr lang="en-US" err="1"/>
              <a:t>resliency</a:t>
            </a:r>
            <a:r>
              <a:rPr lang="en-US"/>
              <a:t> path.. Why? Because it could point the cascading failure in the system.</a:t>
            </a:r>
          </a:p>
        </p:txBody>
      </p:sp>
      <p:sp>
        <p:nvSpPr>
          <p:cNvPr id="4" name="Slide Number Placeholder 3">
            <a:extLst>
              <a:ext uri="{FF2B5EF4-FFF2-40B4-BE49-F238E27FC236}">
                <a16:creationId xmlns:a16="http://schemas.microsoft.com/office/drawing/2014/main" id="{CB693F28-FF60-E304-1779-3EEA45D97662}"/>
              </a:ext>
            </a:extLst>
          </p:cNvPr>
          <p:cNvSpPr>
            <a:spLocks noGrp="1"/>
          </p:cNvSpPr>
          <p:nvPr>
            <p:ph type="sldNum" sz="quarter" idx="5"/>
          </p:nvPr>
        </p:nvSpPr>
        <p:spPr/>
        <p:txBody>
          <a:bodyPr/>
          <a:lstStyle/>
          <a:p>
            <a:fld id="{1A032F50-0B60-B34B-8422-4E195A5AE2C1}" type="slidenum">
              <a:rPr lang="en-US" smtClean="0"/>
              <a:t>40</a:t>
            </a:fld>
            <a:endParaRPr lang="en-US"/>
          </a:p>
        </p:txBody>
      </p:sp>
    </p:spTree>
    <p:extLst>
      <p:ext uri="{BB962C8B-B14F-4D97-AF65-F5344CB8AC3E}">
        <p14:creationId xmlns:p14="http://schemas.microsoft.com/office/powerpoint/2010/main" val="2831811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you can see that there exists an path from those initial conditions to the goal conditions, this shows the cascading failure in the system. Foor example by </a:t>
            </a:r>
            <a:r>
              <a:rPr lang="en-US" err="1"/>
              <a:t>comproming</a:t>
            </a:r>
            <a:r>
              <a:rPr lang="en-US"/>
              <a:t> the all Bradley plc the blocked value can be fail that could </a:t>
            </a:r>
            <a:r>
              <a:rPr lang="en-US" err="1"/>
              <a:t>thrigger</a:t>
            </a:r>
            <a:r>
              <a:rPr lang="en-US"/>
              <a:t> the next one till pilot </a:t>
            </a:r>
            <a:r>
              <a:rPr lang="en-US" err="1"/>
              <a:t>extictions</a:t>
            </a:r>
            <a:r>
              <a:rPr lang="en-US"/>
              <a:t> happens.</a:t>
            </a:r>
          </a:p>
        </p:txBody>
      </p:sp>
      <p:sp>
        <p:nvSpPr>
          <p:cNvPr id="4" name="Slide Number Placeholder 3"/>
          <p:cNvSpPr>
            <a:spLocks noGrp="1"/>
          </p:cNvSpPr>
          <p:nvPr>
            <p:ph type="sldNum" sz="quarter" idx="5"/>
          </p:nvPr>
        </p:nvSpPr>
        <p:spPr/>
        <p:txBody>
          <a:bodyPr/>
          <a:lstStyle/>
          <a:p>
            <a:fld id="{1A032F50-0B60-B34B-8422-4E195A5AE2C1}" type="slidenum">
              <a:rPr lang="en-US" smtClean="0"/>
              <a:t>41</a:t>
            </a:fld>
            <a:endParaRPr lang="en-US"/>
          </a:p>
        </p:txBody>
      </p:sp>
    </p:spTree>
    <p:extLst>
      <p:ext uri="{BB962C8B-B14F-4D97-AF65-F5344CB8AC3E}">
        <p14:creationId xmlns:p14="http://schemas.microsoft.com/office/powerpoint/2010/main" val="2066577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32F50-0B60-B34B-8422-4E195A5AE2C1}" type="slidenum">
              <a:rPr lang="en-US" smtClean="0"/>
              <a:t>3</a:t>
            </a:fld>
            <a:endParaRPr lang="en-US"/>
          </a:p>
        </p:txBody>
      </p:sp>
    </p:spTree>
    <p:extLst>
      <p:ext uri="{BB962C8B-B14F-4D97-AF65-F5344CB8AC3E}">
        <p14:creationId xmlns:p14="http://schemas.microsoft.com/office/powerpoint/2010/main" val="1080287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better understanding I have explain via visualization but in actual scenario it’s is a plan given by the planner based on the optimistic model that we derived.</a:t>
            </a:r>
          </a:p>
        </p:txBody>
      </p:sp>
      <p:sp>
        <p:nvSpPr>
          <p:cNvPr id="4" name="Slide Number Placeholder 3"/>
          <p:cNvSpPr>
            <a:spLocks noGrp="1"/>
          </p:cNvSpPr>
          <p:nvPr>
            <p:ph type="sldNum" sz="quarter" idx="5"/>
          </p:nvPr>
        </p:nvSpPr>
        <p:spPr/>
        <p:txBody>
          <a:bodyPr/>
          <a:lstStyle/>
          <a:p>
            <a:fld id="{1A032F50-0B60-B34B-8422-4E195A5AE2C1}" type="slidenum">
              <a:rPr lang="en-US" smtClean="0"/>
              <a:t>42</a:t>
            </a:fld>
            <a:endParaRPr lang="en-US"/>
          </a:p>
        </p:txBody>
      </p:sp>
    </p:spTree>
    <p:extLst>
      <p:ext uri="{BB962C8B-B14F-4D97-AF65-F5344CB8AC3E}">
        <p14:creationId xmlns:p14="http://schemas.microsoft.com/office/powerpoint/2010/main" val="1181649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76320-36E9-07DC-1613-6687F6970A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6031E-2F46-E729-BAEC-B03E5F2F98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84603-4DA4-BB7C-9861-DED4B3ECB8E3}"/>
              </a:ext>
            </a:extLst>
          </p:cNvPr>
          <p:cNvSpPr>
            <a:spLocks noGrp="1"/>
          </p:cNvSpPr>
          <p:nvPr>
            <p:ph type="body" idx="1"/>
          </p:nvPr>
        </p:nvSpPr>
        <p:spPr/>
        <p:txBody>
          <a:bodyPr/>
          <a:lstStyle/>
          <a:p>
            <a:endParaRPr lang="en-US" sz="2100">
              <a:ea typeface="Calibri"/>
              <a:cs typeface="Calibri"/>
            </a:endParaRPr>
          </a:p>
        </p:txBody>
      </p:sp>
      <p:sp>
        <p:nvSpPr>
          <p:cNvPr id="4" name="Slide Number Placeholder 3">
            <a:extLst>
              <a:ext uri="{FF2B5EF4-FFF2-40B4-BE49-F238E27FC236}">
                <a16:creationId xmlns:a16="http://schemas.microsoft.com/office/drawing/2014/main" id="{B8474BBD-A089-017B-E7C9-E345A74BCBE7}"/>
              </a:ext>
            </a:extLst>
          </p:cNvPr>
          <p:cNvSpPr>
            <a:spLocks noGrp="1"/>
          </p:cNvSpPr>
          <p:nvPr>
            <p:ph type="sldNum" sz="quarter" idx="5"/>
          </p:nvPr>
        </p:nvSpPr>
        <p:spPr/>
        <p:txBody>
          <a:bodyPr/>
          <a:lstStyle/>
          <a:p>
            <a:fld id="{1A032F50-0B60-B34B-8422-4E195A5AE2C1}" type="slidenum">
              <a:rPr lang="en-US" smtClean="0"/>
              <a:t>43</a:t>
            </a:fld>
            <a:endParaRPr lang="en-US"/>
          </a:p>
        </p:txBody>
      </p:sp>
    </p:spTree>
    <p:extLst>
      <p:ext uri="{BB962C8B-B14F-4D97-AF65-F5344CB8AC3E}">
        <p14:creationId xmlns:p14="http://schemas.microsoft.com/office/powerpoint/2010/main" val="14812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032F50-0B60-B34B-8422-4E195A5AE2C1}" type="slidenum">
              <a:rPr lang="en-US" smtClean="0"/>
              <a:t>45</a:t>
            </a:fld>
            <a:endParaRPr lang="en-US"/>
          </a:p>
        </p:txBody>
      </p:sp>
    </p:spTree>
    <p:extLst>
      <p:ext uri="{BB962C8B-B14F-4D97-AF65-F5344CB8AC3E}">
        <p14:creationId xmlns:p14="http://schemas.microsoft.com/office/powerpoint/2010/main" val="816475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5CFE7EC5-31C4-3CD3-431A-3D9CC1768604}"/>
            </a:ext>
          </a:extLst>
        </p:cNvPr>
        <p:cNvGrpSpPr/>
        <p:nvPr/>
      </p:nvGrpSpPr>
      <p:grpSpPr>
        <a:xfrm>
          <a:off x="0" y="0"/>
          <a:ext cx="0" cy="0"/>
          <a:chOff x="0" y="0"/>
          <a:chExt cx="0" cy="0"/>
        </a:xfrm>
      </p:grpSpPr>
      <p:sp>
        <p:nvSpPr>
          <p:cNvPr id="87" name="Google Shape;87;p3:notes">
            <a:extLst>
              <a:ext uri="{FF2B5EF4-FFF2-40B4-BE49-F238E27FC236}">
                <a16:creationId xmlns:a16="http://schemas.microsoft.com/office/drawing/2014/main" id="{4B582854-02DC-C804-3E87-CD2C357A132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a:extLst>
              <a:ext uri="{FF2B5EF4-FFF2-40B4-BE49-F238E27FC236}">
                <a16:creationId xmlns:a16="http://schemas.microsoft.com/office/drawing/2014/main" id="{A7D98301-8D69-582C-61B5-1699B50662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618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15EDED8B-197C-05C8-16BE-D5CD69AB5168}"/>
            </a:ext>
          </a:extLst>
        </p:cNvPr>
        <p:cNvGrpSpPr/>
        <p:nvPr/>
      </p:nvGrpSpPr>
      <p:grpSpPr>
        <a:xfrm>
          <a:off x="0" y="0"/>
          <a:ext cx="0" cy="0"/>
          <a:chOff x="0" y="0"/>
          <a:chExt cx="0" cy="0"/>
        </a:xfrm>
      </p:grpSpPr>
      <p:sp>
        <p:nvSpPr>
          <p:cNvPr id="87" name="Google Shape;87;p3:notes">
            <a:extLst>
              <a:ext uri="{FF2B5EF4-FFF2-40B4-BE49-F238E27FC236}">
                <a16:creationId xmlns:a16="http://schemas.microsoft.com/office/drawing/2014/main" id="{4001AE71-7ECB-FAEF-C201-64C2CC47E68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a:extLst>
              <a:ext uri="{FF2B5EF4-FFF2-40B4-BE49-F238E27FC236}">
                <a16:creationId xmlns:a16="http://schemas.microsoft.com/office/drawing/2014/main" id="{66D8E7D9-16F9-38BF-4C18-F98466CF47F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917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094AB-2EB9-191A-41DC-E8B650F22B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BA833-13D2-7629-8E36-AA8724EF4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F6F3F9-378E-7056-3B48-7EE958E3EA77}"/>
              </a:ext>
            </a:extLst>
          </p:cNvPr>
          <p:cNvSpPr>
            <a:spLocks noGrp="1"/>
          </p:cNvSpPr>
          <p:nvPr>
            <p:ph type="body" idx="1"/>
          </p:nvPr>
        </p:nvSpPr>
        <p:spPr/>
        <p:txBody>
          <a:bodyPr/>
          <a:lstStyle/>
          <a:p>
            <a:r>
              <a:rPr lang="en-US"/>
              <a:t> Table 2 reports that all CPNs of cyberattack scenarios are strongly connected components (SCC), This indicates that the state model generated by the CPN is acyclic.</a:t>
            </a:r>
          </a:p>
          <a:p>
            <a:r>
              <a:rPr lang="en-US"/>
              <a:t>It also reports many dead marking and dead transitions. Dead markings are states where the CPN is terminated.</a:t>
            </a:r>
          </a:p>
          <a:p>
            <a:r>
              <a:rPr lang="en-US"/>
              <a:t>The dead transitions are those transitions that never occur (a token may not visit them).</a:t>
            </a:r>
          </a:p>
          <a:p>
            <a:r>
              <a:rPr lang="en-US"/>
              <a:t>Verifying the dead markings signifies the values of the PIT protocol’s parameters where the PIT protocol is terminated, whereas verifying the dead transitions signifies why the PIT protocol did not execute a specific functionality.</a:t>
            </a:r>
          </a:p>
        </p:txBody>
      </p:sp>
      <p:sp>
        <p:nvSpPr>
          <p:cNvPr id="4" name="Slide Number Placeholder 3">
            <a:extLst>
              <a:ext uri="{FF2B5EF4-FFF2-40B4-BE49-F238E27FC236}">
                <a16:creationId xmlns:a16="http://schemas.microsoft.com/office/drawing/2014/main" id="{98290164-CF79-8370-53D6-0CB9E451D3E8}"/>
              </a:ext>
            </a:extLst>
          </p:cNvPr>
          <p:cNvSpPr>
            <a:spLocks noGrp="1"/>
          </p:cNvSpPr>
          <p:nvPr>
            <p:ph type="sldNum" sz="quarter" idx="5"/>
          </p:nvPr>
        </p:nvSpPr>
        <p:spPr/>
        <p:txBody>
          <a:bodyPr/>
          <a:lstStyle/>
          <a:p>
            <a:fld id="{1A032F50-0B60-B34B-8422-4E195A5AE2C1}" type="slidenum">
              <a:rPr lang="en-US" smtClean="0"/>
              <a:t>50</a:t>
            </a:fld>
            <a:endParaRPr lang="en-US"/>
          </a:p>
        </p:txBody>
      </p:sp>
    </p:spTree>
    <p:extLst>
      <p:ext uri="{BB962C8B-B14F-4D97-AF65-F5344CB8AC3E}">
        <p14:creationId xmlns:p14="http://schemas.microsoft.com/office/powerpoint/2010/main" val="1257069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139F6D85-93A2-56BB-43FC-E6EEEEDFA930}"/>
            </a:ext>
          </a:extLst>
        </p:cNvPr>
        <p:cNvGrpSpPr/>
        <p:nvPr/>
      </p:nvGrpSpPr>
      <p:grpSpPr>
        <a:xfrm>
          <a:off x="0" y="0"/>
          <a:ext cx="0" cy="0"/>
          <a:chOff x="0" y="0"/>
          <a:chExt cx="0" cy="0"/>
        </a:xfrm>
      </p:grpSpPr>
      <p:sp>
        <p:nvSpPr>
          <p:cNvPr id="87" name="Google Shape;87;p3:notes">
            <a:extLst>
              <a:ext uri="{FF2B5EF4-FFF2-40B4-BE49-F238E27FC236}">
                <a16:creationId xmlns:a16="http://schemas.microsoft.com/office/drawing/2014/main" id="{D7BD84CA-066F-67F4-74A0-E32AB617BB2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a:extLst>
              <a:ext uri="{FF2B5EF4-FFF2-40B4-BE49-F238E27FC236}">
                <a16:creationId xmlns:a16="http://schemas.microsoft.com/office/drawing/2014/main" id="{2C0A3FC5-368E-3C86-F7F7-44B0CD7013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9575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20CFE768-8AE6-2C9C-6111-7BBEB712F99C}"/>
            </a:ext>
          </a:extLst>
        </p:cNvPr>
        <p:cNvGrpSpPr/>
        <p:nvPr/>
      </p:nvGrpSpPr>
      <p:grpSpPr>
        <a:xfrm>
          <a:off x="0" y="0"/>
          <a:ext cx="0" cy="0"/>
          <a:chOff x="0" y="0"/>
          <a:chExt cx="0" cy="0"/>
        </a:xfrm>
      </p:grpSpPr>
      <p:sp>
        <p:nvSpPr>
          <p:cNvPr id="87" name="Google Shape;87;p3:notes">
            <a:extLst>
              <a:ext uri="{FF2B5EF4-FFF2-40B4-BE49-F238E27FC236}">
                <a16:creationId xmlns:a16="http://schemas.microsoft.com/office/drawing/2014/main" id="{F36684CB-E475-335F-19EF-2CEDA0A78C6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a:extLst>
              <a:ext uri="{FF2B5EF4-FFF2-40B4-BE49-F238E27FC236}">
                <a16:creationId xmlns:a16="http://schemas.microsoft.com/office/drawing/2014/main" id="{CB0D3A00-C8CB-3D2A-0CDC-04D1844D928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766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779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32F50-0B60-B34B-8422-4E195A5AE2C1}" type="slidenum">
              <a:rPr lang="en-US" smtClean="0"/>
              <a:t>4</a:t>
            </a:fld>
            <a:endParaRPr lang="en-US"/>
          </a:p>
        </p:txBody>
      </p:sp>
    </p:spTree>
    <p:extLst>
      <p:ext uri="{BB962C8B-B14F-4D97-AF65-F5344CB8AC3E}">
        <p14:creationId xmlns:p14="http://schemas.microsoft.com/office/powerpoint/2010/main" val="2879597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98763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9462D-AE92-4A32-CA59-0327DEE84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4FADE-E09A-FCCF-BA20-22B41F571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35741-26D4-2C46-C6E8-EC12D96D6C1C}"/>
              </a:ext>
            </a:extLst>
          </p:cNvPr>
          <p:cNvSpPr>
            <a:spLocks noGrp="1"/>
          </p:cNvSpPr>
          <p:nvPr>
            <p:ph type="body" idx="1"/>
          </p:nvPr>
        </p:nvSpPr>
        <p:spPr/>
        <p:txBody>
          <a:bodyPr/>
          <a:lstStyle/>
          <a:p>
            <a:r>
              <a:rPr lang="en-US"/>
              <a:t> Table 2 reports that all CPNs of cyberattack scenarios are strongly connected components (SCC), This indicates that the state model generated by the CPN is acyclic.</a:t>
            </a:r>
          </a:p>
          <a:p>
            <a:r>
              <a:rPr lang="en-US"/>
              <a:t>It also reports many dead marking and dead transitions. Dead markings are states where the CPN is terminated.</a:t>
            </a:r>
          </a:p>
          <a:p>
            <a:r>
              <a:rPr lang="en-US"/>
              <a:t>The dead transitions are those transitions that never occur (a token may not visit them).</a:t>
            </a:r>
          </a:p>
          <a:p>
            <a:r>
              <a:rPr lang="en-US"/>
              <a:t>Verifying the dead markings signifies the values of the PIT protocol’s parameters where the PIT protocol is terminated, whereas verifying the dead transitions signifies why the PIT protocol did not execute a specific functionality.</a:t>
            </a:r>
          </a:p>
        </p:txBody>
      </p:sp>
      <p:sp>
        <p:nvSpPr>
          <p:cNvPr id="4" name="Slide Number Placeholder 3">
            <a:extLst>
              <a:ext uri="{FF2B5EF4-FFF2-40B4-BE49-F238E27FC236}">
                <a16:creationId xmlns:a16="http://schemas.microsoft.com/office/drawing/2014/main" id="{B12607E6-4C57-23C9-A0CA-813FFB97312C}"/>
              </a:ext>
            </a:extLst>
          </p:cNvPr>
          <p:cNvSpPr>
            <a:spLocks noGrp="1"/>
          </p:cNvSpPr>
          <p:nvPr>
            <p:ph type="sldNum" sz="quarter" idx="5"/>
          </p:nvPr>
        </p:nvSpPr>
        <p:spPr/>
        <p:txBody>
          <a:bodyPr/>
          <a:lstStyle/>
          <a:p>
            <a:fld id="{1A032F50-0B60-B34B-8422-4E195A5AE2C1}" type="slidenum">
              <a:rPr lang="en-US" smtClean="0"/>
              <a:t>58</a:t>
            </a:fld>
            <a:endParaRPr lang="en-US"/>
          </a:p>
        </p:txBody>
      </p:sp>
    </p:spTree>
    <p:extLst>
      <p:ext uri="{BB962C8B-B14F-4D97-AF65-F5344CB8AC3E}">
        <p14:creationId xmlns:p14="http://schemas.microsoft.com/office/powerpoint/2010/main" val="98918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1C1F2-6150-9DBE-FC01-DADC2B1E1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9D8B9-7EC2-3347-D4F5-4C3501CEC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A4ACB-74FD-8837-715A-D80AB255FD75}"/>
              </a:ext>
            </a:extLst>
          </p:cNvPr>
          <p:cNvSpPr>
            <a:spLocks noGrp="1"/>
          </p:cNvSpPr>
          <p:nvPr>
            <p:ph type="body" idx="1"/>
          </p:nvPr>
        </p:nvSpPr>
        <p:spPr/>
        <p:txBody>
          <a:bodyPr/>
          <a:lstStyle/>
          <a:p>
            <a:r>
              <a:rPr lang="en-US"/>
              <a:t> Table 2 reports that all CPNs of cyberattack scenarios are strongly connected components (SCC), This indicates that the state model generated by the CPN is acyclic.</a:t>
            </a:r>
          </a:p>
          <a:p>
            <a:r>
              <a:rPr lang="en-US"/>
              <a:t>It also reports many dead marking and dead transitions. Dead markings are states where the CPN is terminated.</a:t>
            </a:r>
          </a:p>
          <a:p>
            <a:r>
              <a:rPr lang="en-US"/>
              <a:t>The dead transitions are those transitions that never occur (a token may not visit them).</a:t>
            </a:r>
          </a:p>
          <a:p>
            <a:r>
              <a:rPr lang="en-US"/>
              <a:t>Verifying the dead markings signifies the values of the PIT protocol’s parameters where the PIT protocol is terminated, whereas verifying the dead transitions signifies why the PIT protocol did not execute a specific functionality.</a:t>
            </a:r>
          </a:p>
        </p:txBody>
      </p:sp>
      <p:sp>
        <p:nvSpPr>
          <p:cNvPr id="4" name="Slide Number Placeholder 3">
            <a:extLst>
              <a:ext uri="{FF2B5EF4-FFF2-40B4-BE49-F238E27FC236}">
                <a16:creationId xmlns:a16="http://schemas.microsoft.com/office/drawing/2014/main" id="{AB772680-71FF-AA31-9562-BDA0CAD8D90F}"/>
              </a:ext>
            </a:extLst>
          </p:cNvPr>
          <p:cNvSpPr>
            <a:spLocks noGrp="1"/>
          </p:cNvSpPr>
          <p:nvPr>
            <p:ph type="sldNum" sz="quarter" idx="5"/>
          </p:nvPr>
        </p:nvSpPr>
        <p:spPr/>
        <p:txBody>
          <a:bodyPr/>
          <a:lstStyle/>
          <a:p>
            <a:fld id="{1A032F50-0B60-B34B-8422-4E195A5AE2C1}" type="slidenum">
              <a:rPr lang="en-US" smtClean="0"/>
              <a:t>59</a:t>
            </a:fld>
            <a:endParaRPr lang="en-US"/>
          </a:p>
        </p:txBody>
      </p:sp>
    </p:spTree>
    <p:extLst>
      <p:ext uri="{BB962C8B-B14F-4D97-AF65-F5344CB8AC3E}">
        <p14:creationId xmlns:p14="http://schemas.microsoft.com/office/powerpoint/2010/main" val="614105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B4E36-E906-FC9D-E44B-3943F3678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1C757-CA18-CFE9-B9AE-82A852B47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2CE4C-1683-00E2-FA17-3C6A9C4DFD5F}"/>
              </a:ext>
            </a:extLst>
          </p:cNvPr>
          <p:cNvSpPr>
            <a:spLocks noGrp="1"/>
          </p:cNvSpPr>
          <p:nvPr>
            <p:ph type="body" idx="1"/>
          </p:nvPr>
        </p:nvSpPr>
        <p:spPr/>
        <p:txBody>
          <a:bodyPr/>
          <a:lstStyle/>
          <a:p>
            <a:r>
              <a:rPr lang="en-US"/>
              <a:t> Table 2 reports that all CPNs of cyberattack scenarios are strongly connected components (SCC), This indicates that the state model generated by the CPN is acyclic.</a:t>
            </a:r>
          </a:p>
          <a:p>
            <a:r>
              <a:rPr lang="en-US"/>
              <a:t>It also reports many dead marking and dead transitions. Dead markings are states where the CPN is terminated.</a:t>
            </a:r>
          </a:p>
          <a:p>
            <a:r>
              <a:rPr lang="en-US"/>
              <a:t>The dead transitions are those transitions that never occur (a token may not visit them).</a:t>
            </a:r>
          </a:p>
          <a:p>
            <a:r>
              <a:rPr lang="en-US"/>
              <a:t>Verifying the dead markings signifies the values of the PIT protocol’s parameters where the PIT protocol is terminated, whereas verifying the dead transitions signifies why the PIT protocol did not execute a specific functionality.</a:t>
            </a:r>
          </a:p>
        </p:txBody>
      </p:sp>
      <p:sp>
        <p:nvSpPr>
          <p:cNvPr id="4" name="Slide Number Placeholder 3">
            <a:extLst>
              <a:ext uri="{FF2B5EF4-FFF2-40B4-BE49-F238E27FC236}">
                <a16:creationId xmlns:a16="http://schemas.microsoft.com/office/drawing/2014/main" id="{5F37CD6E-5BAE-E6B7-510E-DF2F668527EA}"/>
              </a:ext>
            </a:extLst>
          </p:cNvPr>
          <p:cNvSpPr>
            <a:spLocks noGrp="1"/>
          </p:cNvSpPr>
          <p:nvPr>
            <p:ph type="sldNum" sz="quarter" idx="5"/>
          </p:nvPr>
        </p:nvSpPr>
        <p:spPr/>
        <p:txBody>
          <a:bodyPr/>
          <a:lstStyle/>
          <a:p>
            <a:fld id="{1A032F50-0B60-B34B-8422-4E195A5AE2C1}" type="slidenum">
              <a:rPr lang="en-US" smtClean="0"/>
              <a:t>60</a:t>
            </a:fld>
            <a:endParaRPr lang="en-US"/>
          </a:p>
        </p:txBody>
      </p:sp>
    </p:spTree>
    <p:extLst>
      <p:ext uri="{BB962C8B-B14F-4D97-AF65-F5344CB8AC3E}">
        <p14:creationId xmlns:p14="http://schemas.microsoft.com/office/powerpoint/2010/main" val="4086770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958CC-615F-8734-245A-B64AF039C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A8D0E-1944-EB1A-1540-D7D388476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93771F-E72A-D5A1-F2B1-A81BF360189A}"/>
              </a:ext>
            </a:extLst>
          </p:cNvPr>
          <p:cNvSpPr>
            <a:spLocks noGrp="1"/>
          </p:cNvSpPr>
          <p:nvPr>
            <p:ph type="body" idx="1"/>
          </p:nvPr>
        </p:nvSpPr>
        <p:spPr/>
        <p:txBody>
          <a:bodyPr/>
          <a:lstStyle/>
          <a:p>
            <a:r>
              <a:rPr lang="en-US"/>
              <a:t> Table 2 reports that all CPNs of cyberattack scenarios are strongly connected components (SCC), This indicates that the state model generated by the CPN is acyclic.</a:t>
            </a:r>
          </a:p>
          <a:p>
            <a:r>
              <a:rPr lang="en-US"/>
              <a:t>It also reports many dead marking and dead transitions. Dead markings are states where the CPN is terminated.</a:t>
            </a:r>
          </a:p>
          <a:p>
            <a:r>
              <a:rPr lang="en-US"/>
              <a:t>The dead transitions are those transitions that never occur (a token may not visit them).</a:t>
            </a:r>
          </a:p>
          <a:p>
            <a:r>
              <a:rPr lang="en-US"/>
              <a:t>Verifying the dead markings signifies the values of the PIT protocol’s parameters where the PIT protocol is terminated, whereas verifying the dead transitions signifies why the PIT protocol did not execute a specific functionality.</a:t>
            </a:r>
          </a:p>
        </p:txBody>
      </p:sp>
      <p:sp>
        <p:nvSpPr>
          <p:cNvPr id="4" name="Slide Number Placeholder 3">
            <a:extLst>
              <a:ext uri="{FF2B5EF4-FFF2-40B4-BE49-F238E27FC236}">
                <a16:creationId xmlns:a16="http://schemas.microsoft.com/office/drawing/2014/main" id="{5C7B5A25-F4F2-2825-CE25-954D03EBF168}"/>
              </a:ext>
            </a:extLst>
          </p:cNvPr>
          <p:cNvSpPr>
            <a:spLocks noGrp="1"/>
          </p:cNvSpPr>
          <p:nvPr>
            <p:ph type="sldNum" sz="quarter" idx="5"/>
          </p:nvPr>
        </p:nvSpPr>
        <p:spPr/>
        <p:txBody>
          <a:bodyPr/>
          <a:lstStyle/>
          <a:p>
            <a:fld id="{1A032F50-0B60-B34B-8422-4E195A5AE2C1}" type="slidenum">
              <a:rPr lang="en-US" smtClean="0"/>
              <a:t>61</a:t>
            </a:fld>
            <a:endParaRPr lang="en-US"/>
          </a:p>
        </p:txBody>
      </p:sp>
    </p:spTree>
    <p:extLst>
      <p:ext uri="{BB962C8B-B14F-4D97-AF65-F5344CB8AC3E}">
        <p14:creationId xmlns:p14="http://schemas.microsoft.com/office/powerpoint/2010/main" val="34865819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9D708-36F0-2F73-01C3-C407F78A1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9759EC-83DC-E51C-D4AA-00791A4C17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802590-DC6C-517D-5710-FE9AD5D2751F}"/>
              </a:ext>
            </a:extLst>
          </p:cNvPr>
          <p:cNvSpPr>
            <a:spLocks noGrp="1"/>
          </p:cNvSpPr>
          <p:nvPr>
            <p:ph type="body" idx="1"/>
          </p:nvPr>
        </p:nvSpPr>
        <p:spPr/>
        <p:txBody>
          <a:bodyPr/>
          <a:lstStyle/>
          <a:p>
            <a:r>
              <a:rPr lang="en-US"/>
              <a:t> Table 2 reports that all CPNs of cyberattack scenarios are strongly connected components (SCC), This indicates that the state model generated by the CPN is acyclic.</a:t>
            </a:r>
          </a:p>
          <a:p>
            <a:r>
              <a:rPr lang="en-US"/>
              <a:t>It also reports many dead marking and dead transitions. Dead markings are states where the CPN is terminated.</a:t>
            </a:r>
          </a:p>
          <a:p>
            <a:r>
              <a:rPr lang="en-US"/>
              <a:t>The dead transitions are those transitions that never occur (a token may not visit them).</a:t>
            </a:r>
          </a:p>
          <a:p>
            <a:r>
              <a:rPr lang="en-US"/>
              <a:t>Verifying the dead markings signifies the values of the PIT protocol’s parameters where the PIT protocol is terminated, whereas verifying the dead transitions signifies why the PIT protocol did not execute a specific functionality.</a:t>
            </a:r>
          </a:p>
        </p:txBody>
      </p:sp>
      <p:sp>
        <p:nvSpPr>
          <p:cNvPr id="4" name="Slide Number Placeholder 3">
            <a:extLst>
              <a:ext uri="{FF2B5EF4-FFF2-40B4-BE49-F238E27FC236}">
                <a16:creationId xmlns:a16="http://schemas.microsoft.com/office/drawing/2014/main" id="{E1C4E72E-2E62-9ACF-4F05-7AF2A9C01292}"/>
              </a:ext>
            </a:extLst>
          </p:cNvPr>
          <p:cNvSpPr>
            <a:spLocks noGrp="1"/>
          </p:cNvSpPr>
          <p:nvPr>
            <p:ph type="sldNum" sz="quarter" idx="5"/>
          </p:nvPr>
        </p:nvSpPr>
        <p:spPr/>
        <p:txBody>
          <a:bodyPr/>
          <a:lstStyle/>
          <a:p>
            <a:fld id="{1A032F50-0B60-B34B-8422-4E195A5AE2C1}" type="slidenum">
              <a:rPr lang="en-US" smtClean="0"/>
              <a:t>65</a:t>
            </a:fld>
            <a:endParaRPr lang="en-US"/>
          </a:p>
        </p:txBody>
      </p:sp>
    </p:spTree>
    <p:extLst>
      <p:ext uri="{BB962C8B-B14F-4D97-AF65-F5344CB8AC3E}">
        <p14:creationId xmlns:p14="http://schemas.microsoft.com/office/powerpoint/2010/main" val="19736415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9BC7C-0728-D11E-4292-9FB9E562C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30FA59-87A6-D29A-0BB1-BD2C16E03D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647D17-A539-CF6E-9825-B8FF180901F4}"/>
              </a:ext>
            </a:extLst>
          </p:cNvPr>
          <p:cNvSpPr>
            <a:spLocks noGrp="1"/>
          </p:cNvSpPr>
          <p:nvPr>
            <p:ph type="body" idx="1"/>
          </p:nvPr>
        </p:nvSpPr>
        <p:spPr/>
        <p:txBody>
          <a:bodyPr/>
          <a:lstStyle/>
          <a:p>
            <a:r>
              <a:rPr lang="en-US"/>
              <a:t> Table 2 reports that all CPNs of cyberattack scenarios are strongly connected components (SCC), This indicates that the state model generated by the CPN is acyclic.</a:t>
            </a:r>
          </a:p>
          <a:p>
            <a:r>
              <a:rPr lang="en-US"/>
              <a:t>It also reports many dead marking and dead transitions. Dead markings are states where the CPN is terminated.</a:t>
            </a:r>
          </a:p>
          <a:p>
            <a:r>
              <a:rPr lang="en-US"/>
              <a:t>The dead transitions are those transitions that never occur (a token may not visit them).</a:t>
            </a:r>
          </a:p>
          <a:p>
            <a:r>
              <a:rPr lang="en-US"/>
              <a:t>Verifying the dead markings signifies the values of the PIT protocol’s parameters where the PIT protocol is terminated, whereas verifying the dead transitions signifies why the PIT protocol did not execute a specific functionality.</a:t>
            </a:r>
          </a:p>
        </p:txBody>
      </p:sp>
      <p:sp>
        <p:nvSpPr>
          <p:cNvPr id="4" name="Slide Number Placeholder 3">
            <a:extLst>
              <a:ext uri="{FF2B5EF4-FFF2-40B4-BE49-F238E27FC236}">
                <a16:creationId xmlns:a16="http://schemas.microsoft.com/office/drawing/2014/main" id="{15C77D38-1501-B369-DBE0-0DEFC9EEAD71}"/>
              </a:ext>
            </a:extLst>
          </p:cNvPr>
          <p:cNvSpPr>
            <a:spLocks noGrp="1"/>
          </p:cNvSpPr>
          <p:nvPr>
            <p:ph type="sldNum" sz="quarter" idx="5"/>
          </p:nvPr>
        </p:nvSpPr>
        <p:spPr/>
        <p:txBody>
          <a:bodyPr/>
          <a:lstStyle/>
          <a:p>
            <a:fld id="{1A032F50-0B60-B34B-8422-4E195A5AE2C1}" type="slidenum">
              <a:rPr lang="en-US" smtClean="0"/>
              <a:t>66</a:t>
            </a:fld>
            <a:endParaRPr lang="en-US"/>
          </a:p>
        </p:txBody>
      </p:sp>
    </p:spTree>
    <p:extLst>
      <p:ext uri="{BB962C8B-B14F-4D97-AF65-F5344CB8AC3E}">
        <p14:creationId xmlns:p14="http://schemas.microsoft.com/office/powerpoint/2010/main" val="2445269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49276-521F-81FE-E269-A74D9E548B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B8E95F-25CE-CED0-E59C-070544925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C6DE69-54B2-5A83-1D17-27406924C15D}"/>
              </a:ext>
            </a:extLst>
          </p:cNvPr>
          <p:cNvSpPr>
            <a:spLocks noGrp="1"/>
          </p:cNvSpPr>
          <p:nvPr>
            <p:ph type="body" idx="1"/>
          </p:nvPr>
        </p:nvSpPr>
        <p:spPr/>
        <p:txBody>
          <a:bodyPr/>
          <a:lstStyle/>
          <a:p>
            <a:r>
              <a:rPr lang="en-US"/>
              <a:t> Table 2 reports that all CPNs of cyberattack scenarios are strongly connected components (SCC), This indicates that the state model generated by the CPN is acyclic.</a:t>
            </a:r>
          </a:p>
          <a:p>
            <a:r>
              <a:rPr lang="en-US"/>
              <a:t>It also reports many dead marking and dead transitions. Dead markings are states where the CPN is terminated.</a:t>
            </a:r>
          </a:p>
          <a:p>
            <a:r>
              <a:rPr lang="en-US"/>
              <a:t>The dead transitions are those transitions that never occur (a token may not visit them).</a:t>
            </a:r>
          </a:p>
          <a:p>
            <a:r>
              <a:rPr lang="en-US"/>
              <a:t>Verifying the dead markings signifies the values of the PIT protocol’s parameters where the PIT protocol is terminated, whereas verifying the dead transitions signifies why the PIT protocol did not execute a specific functionality.</a:t>
            </a:r>
          </a:p>
        </p:txBody>
      </p:sp>
      <p:sp>
        <p:nvSpPr>
          <p:cNvPr id="4" name="Slide Number Placeholder 3">
            <a:extLst>
              <a:ext uri="{FF2B5EF4-FFF2-40B4-BE49-F238E27FC236}">
                <a16:creationId xmlns:a16="http://schemas.microsoft.com/office/drawing/2014/main" id="{C1C47753-FA01-4BDE-F690-10FE73A7EC80}"/>
              </a:ext>
            </a:extLst>
          </p:cNvPr>
          <p:cNvSpPr>
            <a:spLocks noGrp="1"/>
          </p:cNvSpPr>
          <p:nvPr>
            <p:ph type="sldNum" sz="quarter" idx="5"/>
          </p:nvPr>
        </p:nvSpPr>
        <p:spPr/>
        <p:txBody>
          <a:bodyPr/>
          <a:lstStyle/>
          <a:p>
            <a:fld id="{1A032F50-0B60-B34B-8422-4E195A5AE2C1}" type="slidenum">
              <a:rPr lang="en-US" smtClean="0"/>
              <a:t>67</a:t>
            </a:fld>
            <a:endParaRPr lang="en-US"/>
          </a:p>
        </p:txBody>
      </p:sp>
    </p:spTree>
    <p:extLst>
      <p:ext uri="{BB962C8B-B14F-4D97-AF65-F5344CB8AC3E}">
        <p14:creationId xmlns:p14="http://schemas.microsoft.com/office/powerpoint/2010/main" val="18113358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3B658-20FC-117E-A2D5-F424702CAB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F132B1-E2B8-C793-9DA9-88671889D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865F34-ED61-8273-D65E-E74E8C9F7CA4}"/>
              </a:ext>
            </a:extLst>
          </p:cNvPr>
          <p:cNvSpPr>
            <a:spLocks noGrp="1"/>
          </p:cNvSpPr>
          <p:nvPr>
            <p:ph type="body" idx="1"/>
          </p:nvPr>
        </p:nvSpPr>
        <p:spPr/>
        <p:txBody>
          <a:bodyPr/>
          <a:lstStyle/>
          <a:p>
            <a:r>
              <a:rPr lang="en-US"/>
              <a:t> Table 2 reports that all CPNs of cyberattack scenarios are strongly connected components (SCC), This indicates that the state model generated by the CPN is acyclic.</a:t>
            </a:r>
          </a:p>
          <a:p>
            <a:r>
              <a:rPr lang="en-US"/>
              <a:t>It also reports many dead marking and dead transitions. Dead markings are states where the CPN is terminated.</a:t>
            </a:r>
          </a:p>
          <a:p>
            <a:r>
              <a:rPr lang="en-US"/>
              <a:t>The dead transitions are those transitions that never occur (a token may not visit them).</a:t>
            </a:r>
          </a:p>
          <a:p>
            <a:r>
              <a:rPr lang="en-US"/>
              <a:t>Verifying the dead markings signifies the values of the PIT protocol’s parameters where the PIT protocol is terminated, whereas verifying the dead transitions signifies why the PIT protocol did not execute a specific functionality.</a:t>
            </a:r>
          </a:p>
        </p:txBody>
      </p:sp>
      <p:sp>
        <p:nvSpPr>
          <p:cNvPr id="4" name="Slide Number Placeholder 3">
            <a:extLst>
              <a:ext uri="{FF2B5EF4-FFF2-40B4-BE49-F238E27FC236}">
                <a16:creationId xmlns:a16="http://schemas.microsoft.com/office/drawing/2014/main" id="{115D56C9-F614-C1B9-61E5-EAFDB48AA0BD}"/>
              </a:ext>
            </a:extLst>
          </p:cNvPr>
          <p:cNvSpPr>
            <a:spLocks noGrp="1"/>
          </p:cNvSpPr>
          <p:nvPr>
            <p:ph type="sldNum" sz="quarter" idx="5"/>
          </p:nvPr>
        </p:nvSpPr>
        <p:spPr/>
        <p:txBody>
          <a:bodyPr/>
          <a:lstStyle/>
          <a:p>
            <a:fld id="{1A032F50-0B60-B34B-8422-4E195A5AE2C1}" type="slidenum">
              <a:rPr lang="en-US" smtClean="0"/>
              <a:t>68</a:t>
            </a:fld>
            <a:endParaRPr lang="en-US"/>
          </a:p>
        </p:txBody>
      </p:sp>
    </p:spTree>
    <p:extLst>
      <p:ext uri="{BB962C8B-B14F-4D97-AF65-F5344CB8AC3E}">
        <p14:creationId xmlns:p14="http://schemas.microsoft.com/office/powerpoint/2010/main" val="22261943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32F50-0B60-B34B-8422-4E195A5AE2C1}" type="slidenum">
              <a:rPr lang="en-US" smtClean="0"/>
              <a:t>69</a:t>
            </a:fld>
            <a:endParaRPr lang="en-US"/>
          </a:p>
        </p:txBody>
      </p:sp>
    </p:spTree>
    <p:extLst>
      <p:ext uri="{BB962C8B-B14F-4D97-AF65-F5344CB8AC3E}">
        <p14:creationId xmlns:p14="http://schemas.microsoft.com/office/powerpoint/2010/main" val="3086697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None/>
            </a:pPr>
            <a:r>
              <a:rPr lang="en-US"/>
              <a:t>Traditional attack graph tools and analysis frameworks are limited in several critical ways:</a:t>
            </a:r>
          </a:p>
          <a:p>
            <a:pPr rtl="0">
              <a:buFont typeface="Arial" panose="020B0604020202020204" pitchFamily="34" charset="0"/>
              <a:buChar char="•"/>
            </a:pPr>
            <a:r>
              <a:rPr lang="en-US"/>
              <a:t>They often </a:t>
            </a:r>
            <a:r>
              <a:rPr lang="en-US" b="1"/>
              <a:t>assume monotonicity</a:t>
            </a:r>
            <a:r>
              <a:rPr lang="en-US"/>
              <a:t> in attacker behavior, excluding lateral movements and complex attack patterns.</a:t>
            </a:r>
          </a:p>
          <a:p>
            <a:pPr rtl="0">
              <a:buFont typeface="Arial" panose="020B0604020202020204" pitchFamily="34" charset="0"/>
              <a:buChar char="•"/>
            </a:pPr>
            <a:r>
              <a:rPr lang="en-US"/>
              <a:t>Most existing systems </a:t>
            </a:r>
            <a:r>
              <a:rPr lang="en-US" b="1"/>
              <a:t>optimize for a single best solution</a:t>
            </a:r>
            <a:r>
              <a:rPr lang="en-US"/>
              <a:t> based on predefined criteria, overlooking </a:t>
            </a:r>
            <a:r>
              <a:rPr lang="en-US" b="1"/>
              <a:t>human decision-making, resource constraints, or scenario-based needs</a:t>
            </a:r>
            <a:r>
              <a:rPr lang="en-US"/>
              <a:t>.</a:t>
            </a:r>
          </a:p>
          <a:p>
            <a:pPr rtl="0">
              <a:buFont typeface="Arial" panose="020B0604020202020204" pitchFamily="34" charset="0"/>
              <a:buChar char="•"/>
            </a:pPr>
            <a:r>
              <a:rPr lang="en-US"/>
              <a:t>There is limited support for </a:t>
            </a:r>
            <a:r>
              <a:rPr lang="en-US" b="1"/>
              <a:t>what-if analysis</a:t>
            </a:r>
            <a:r>
              <a:rPr lang="en-US"/>
              <a:t>, </a:t>
            </a:r>
            <a:r>
              <a:rPr lang="en-US" b="1"/>
              <a:t>explanations</a:t>
            </a:r>
            <a:r>
              <a:rPr lang="en-US"/>
              <a:t>, and </a:t>
            </a:r>
            <a:r>
              <a:rPr lang="en-US" b="1"/>
              <a:t>interactive refinement</a:t>
            </a:r>
            <a:r>
              <a:rPr lang="en-US"/>
              <a:t>, which are essential for practical network defense in evolving environments.</a:t>
            </a:r>
          </a:p>
          <a:p>
            <a:pPr rtl="0">
              <a:buFont typeface="Arial" panose="020B0604020202020204" pitchFamily="34" charset="0"/>
              <a:buChar char="•"/>
            </a:pPr>
            <a:r>
              <a:rPr lang="en-US"/>
              <a:t>They </a:t>
            </a:r>
            <a:r>
              <a:rPr lang="en-US" b="1"/>
              <a:t>fail to integrate network connectivity analysis</a:t>
            </a:r>
            <a:r>
              <a:rPr lang="en-US"/>
              <a:t> (e.g., availability or service continuity) alongside security measures.</a:t>
            </a:r>
          </a:p>
          <a:p>
            <a:pPr rtl="0">
              <a:buFont typeface="Arial" panose="020B0604020202020204" pitchFamily="34" charset="0"/>
              <a:buChar char="•"/>
            </a:pPr>
            <a:r>
              <a:rPr lang="en-US" b="1"/>
              <a:t>Model reusability and incremental updates</a:t>
            </a:r>
            <a:r>
              <a:rPr lang="en-US"/>
              <a:t> are poorly supported, limiting applicability to dynamic systems</a:t>
            </a:r>
          </a:p>
          <a:p>
            <a:endParaRPr lang="en-US"/>
          </a:p>
        </p:txBody>
      </p:sp>
      <p:sp>
        <p:nvSpPr>
          <p:cNvPr id="4" name="Slide Number Placeholder 3"/>
          <p:cNvSpPr>
            <a:spLocks noGrp="1"/>
          </p:cNvSpPr>
          <p:nvPr>
            <p:ph type="sldNum" sz="quarter" idx="5"/>
          </p:nvPr>
        </p:nvSpPr>
        <p:spPr/>
        <p:txBody>
          <a:bodyPr/>
          <a:lstStyle/>
          <a:p>
            <a:fld id="{1A032F50-0B60-B34B-8422-4E195A5AE2C1}" type="slidenum">
              <a:rPr lang="en-US" smtClean="0"/>
              <a:t>6</a:t>
            </a:fld>
            <a:endParaRPr lang="en-US"/>
          </a:p>
        </p:txBody>
      </p:sp>
    </p:spTree>
    <p:extLst>
      <p:ext uri="{BB962C8B-B14F-4D97-AF65-F5344CB8AC3E}">
        <p14:creationId xmlns:p14="http://schemas.microsoft.com/office/powerpoint/2010/main" val="36680998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56522-FC1B-D2BD-01BF-7305A93DD6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B653E-5D9D-4835-9005-D02AF57858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F5937-D708-83BE-8164-741029F52F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68C9FE-8C58-7C98-F6FB-7C535E34E795}"/>
              </a:ext>
            </a:extLst>
          </p:cNvPr>
          <p:cNvSpPr>
            <a:spLocks noGrp="1"/>
          </p:cNvSpPr>
          <p:nvPr>
            <p:ph type="sldNum" sz="quarter" idx="5"/>
          </p:nvPr>
        </p:nvSpPr>
        <p:spPr/>
        <p:txBody>
          <a:bodyPr/>
          <a:lstStyle/>
          <a:p>
            <a:fld id="{1A032F50-0B60-B34B-8422-4E195A5AE2C1}" type="slidenum">
              <a:rPr lang="en-US" smtClean="0"/>
              <a:t>70</a:t>
            </a:fld>
            <a:endParaRPr lang="en-US"/>
          </a:p>
        </p:txBody>
      </p:sp>
    </p:spTree>
    <p:extLst>
      <p:ext uri="{BB962C8B-B14F-4D97-AF65-F5344CB8AC3E}">
        <p14:creationId xmlns:p14="http://schemas.microsoft.com/office/powerpoint/2010/main" val="272643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C4609-A2BE-4F4E-E451-8C71E6692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FD4E6-7849-56F5-D16B-40DB14A5ED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48FCFC-A2D5-0212-4CBF-C20CEB3668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A87BD6-68B6-AAE7-4022-71F9A3EF3550}"/>
              </a:ext>
            </a:extLst>
          </p:cNvPr>
          <p:cNvSpPr>
            <a:spLocks noGrp="1"/>
          </p:cNvSpPr>
          <p:nvPr>
            <p:ph type="sldNum" sz="quarter" idx="5"/>
          </p:nvPr>
        </p:nvSpPr>
        <p:spPr/>
        <p:txBody>
          <a:bodyPr/>
          <a:lstStyle/>
          <a:p>
            <a:fld id="{1A032F50-0B60-B34B-8422-4E195A5AE2C1}" type="slidenum">
              <a:rPr lang="en-US" smtClean="0"/>
              <a:t>71</a:t>
            </a:fld>
            <a:endParaRPr lang="en-US"/>
          </a:p>
        </p:txBody>
      </p:sp>
    </p:spTree>
    <p:extLst>
      <p:ext uri="{BB962C8B-B14F-4D97-AF65-F5344CB8AC3E}">
        <p14:creationId xmlns:p14="http://schemas.microsoft.com/office/powerpoint/2010/main" val="21877067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A906C-CD21-A378-81AA-2C3750AA2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67E0BA-F1C3-0A0F-1855-7DD367A1C8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7743D-92ED-A04C-0BBD-F07711853548}"/>
              </a:ext>
            </a:extLst>
          </p:cNvPr>
          <p:cNvSpPr>
            <a:spLocks noGrp="1"/>
          </p:cNvSpPr>
          <p:nvPr>
            <p:ph type="body" idx="1"/>
          </p:nvPr>
        </p:nvSpPr>
        <p:spPr/>
        <p:txBody>
          <a:bodyPr/>
          <a:lstStyle/>
          <a:p>
            <a:r>
              <a:rPr lang="en-US"/>
              <a:t>Journal of Systems and software.</a:t>
            </a:r>
          </a:p>
        </p:txBody>
      </p:sp>
      <p:sp>
        <p:nvSpPr>
          <p:cNvPr id="4" name="Slide Number Placeholder 3">
            <a:extLst>
              <a:ext uri="{FF2B5EF4-FFF2-40B4-BE49-F238E27FC236}">
                <a16:creationId xmlns:a16="http://schemas.microsoft.com/office/drawing/2014/main" id="{31B9ECD1-2057-BB50-2FBF-1CF201D1E17C}"/>
              </a:ext>
            </a:extLst>
          </p:cNvPr>
          <p:cNvSpPr>
            <a:spLocks noGrp="1"/>
          </p:cNvSpPr>
          <p:nvPr>
            <p:ph type="sldNum" sz="quarter" idx="5"/>
          </p:nvPr>
        </p:nvSpPr>
        <p:spPr/>
        <p:txBody>
          <a:bodyPr/>
          <a:lstStyle/>
          <a:p>
            <a:fld id="{1A032F50-0B60-B34B-8422-4E195A5AE2C1}" type="slidenum">
              <a:rPr lang="en-US" smtClean="0"/>
              <a:t>72</a:t>
            </a:fld>
            <a:endParaRPr lang="en-US"/>
          </a:p>
        </p:txBody>
      </p:sp>
    </p:spTree>
    <p:extLst>
      <p:ext uri="{BB962C8B-B14F-4D97-AF65-F5344CB8AC3E}">
        <p14:creationId xmlns:p14="http://schemas.microsoft.com/office/powerpoint/2010/main" val="1998391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032F50-0B60-B34B-8422-4E195A5AE2C1}" type="slidenum">
              <a:rPr lang="en-US" smtClean="0"/>
              <a:t>73</a:t>
            </a:fld>
            <a:endParaRPr lang="en-US"/>
          </a:p>
        </p:txBody>
      </p:sp>
    </p:spTree>
    <p:extLst>
      <p:ext uri="{BB962C8B-B14F-4D97-AF65-F5344CB8AC3E}">
        <p14:creationId xmlns:p14="http://schemas.microsoft.com/office/powerpoint/2010/main" val="584323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AD877-18F5-C759-CAD5-45283F8D6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D66179-4BF5-365B-5F7F-27EA5DA773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71487-7834-09D8-2FCF-1E2BB879FD8C}"/>
              </a:ext>
            </a:extLst>
          </p:cNvPr>
          <p:cNvSpPr>
            <a:spLocks noGrp="1"/>
          </p:cNvSpPr>
          <p:nvPr>
            <p:ph type="body" idx="1"/>
          </p:nvPr>
        </p:nvSpPr>
        <p:spPr/>
        <p:txBody>
          <a:bodyPr/>
          <a:lstStyle/>
          <a:p>
            <a:pPr rtl="0">
              <a:buNone/>
            </a:pPr>
            <a:r>
              <a:rPr lang="en-US"/>
              <a:t>There is a lack of an attack graph-based framework that:</a:t>
            </a:r>
          </a:p>
          <a:p>
            <a:pPr rtl="0">
              <a:buFont typeface="+mj-lt"/>
              <a:buAutoNum type="arabicPeriod"/>
            </a:pPr>
            <a:r>
              <a:rPr lang="en-US" b="1"/>
              <a:t>Enables what-if analysis</a:t>
            </a:r>
            <a:r>
              <a:rPr lang="en-US"/>
              <a:t> to explore and evaluate multiple network hardening strategies based on evolving goals and constraints.</a:t>
            </a:r>
          </a:p>
          <a:p>
            <a:pPr rtl="0">
              <a:buFont typeface="+mj-lt"/>
              <a:buAutoNum type="arabicPeriod"/>
            </a:pPr>
            <a:r>
              <a:rPr lang="en-US" b="1"/>
              <a:t>Keeps the human-in-the-loop</a:t>
            </a:r>
            <a:r>
              <a:rPr lang="en-US"/>
              <a:t>, supporting explanation, refinement, and decision-making rather than enforcing automated optimal solutions.</a:t>
            </a:r>
          </a:p>
          <a:p>
            <a:pPr rtl="0">
              <a:buFont typeface="+mj-lt"/>
              <a:buAutoNum type="arabicPeriod"/>
            </a:pPr>
            <a:r>
              <a:rPr lang="en-US" b="1"/>
              <a:t>Jointly models security and connectivity</a:t>
            </a:r>
            <a:r>
              <a:rPr lang="en-US"/>
              <a:t>, capturing complex dependencies and availability in a unified representation.</a:t>
            </a:r>
          </a:p>
          <a:p>
            <a:pPr rtl="0">
              <a:buFont typeface="+mj-lt"/>
              <a:buAutoNum type="arabicPeriod"/>
            </a:pPr>
            <a:r>
              <a:rPr lang="en-US" b="1"/>
              <a:t>Supports model updates</a:t>
            </a:r>
            <a:r>
              <a:rPr lang="en-US"/>
              <a:t> and refinement efficiently, without regenerating entire models from scratch.</a:t>
            </a:r>
          </a:p>
          <a:p>
            <a:endParaRPr lang="en-US"/>
          </a:p>
        </p:txBody>
      </p:sp>
      <p:sp>
        <p:nvSpPr>
          <p:cNvPr id="4" name="Slide Number Placeholder 3">
            <a:extLst>
              <a:ext uri="{FF2B5EF4-FFF2-40B4-BE49-F238E27FC236}">
                <a16:creationId xmlns:a16="http://schemas.microsoft.com/office/drawing/2014/main" id="{F1CDD969-DE72-BCF7-41A1-123A9B037FE4}"/>
              </a:ext>
            </a:extLst>
          </p:cNvPr>
          <p:cNvSpPr>
            <a:spLocks noGrp="1"/>
          </p:cNvSpPr>
          <p:nvPr>
            <p:ph type="sldNum" sz="quarter" idx="5"/>
          </p:nvPr>
        </p:nvSpPr>
        <p:spPr/>
        <p:txBody>
          <a:bodyPr/>
          <a:lstStyle/>
          <a:p>
            <a:fld id="{1A032F50-0B60-B34B-8422-4E195A5AE2C1}" type="slidenum">
              <a:rPr lang="en-US" smtClean="0"/>
              <a:t>7</a:t>
            </a:fld>
            <a:endParaRPr lang="en-US"/>
          </a:p>
        </p:txBody>
      </p:sp>
    </p:spTree>
    <p:extLst>
      <p:ext uri="{BB962C8B-B14F-4D97-AF65-F5344CB8AC3E}">
        <p14:creationId xmlns:p14="http://schemas.microsoft.com/office/powerpoint/2010/main" val="3083480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32F50-0B60-B34B-8422-4E195A5AE2C1}" type="slidenum">
              <a:rPr lang="en-US" smtClean="0"/>
              <a:t>10</a:t>
            </a:fld>
            <a:endParaRPr lang="en-US"/>
          </a:p>
        </p:txBody>
      </p:sp>
    </p:spTree>
    <p:extLst>
      <p:ext uri="{BB962C8B-B14F-4D97-AF65-F5344CB8AC3E}">
        <p14:creationId xmlns:p14="http://schemas.microsoft.com/office/powerpoint/2010/main" val="2872884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69A17-6BE6-932F-1B7E-58F19188D3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31A6A-C0B4-056D-7522-463F987BAC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0F3161-B2A8-27AD-C18E-8A76D7ED2A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C637F1-7DD4-F722-9C85-C824B125B2CE}"/>
              </a:ext>
            </a:extLst>
          </p:cNvPr>
          <p:cNvSpPr>
            <a:spLocks noGrp="1"/>
          </p:cNvSpPr>
          <p:nvPr>
            <p:ph type="sldNum" sz="quarter" idx="5"/>
          </p:nvPr>
        </p:nvSpPr>
        <p:spPr/>
        <p:txBody>
          <a:bodyPr/>
          <a:lstStyle/>
          <a:p>
            <a:fld id="{1A032F50-0B60-B34B-8422-4E195A5AE2C1}" type="slidenum">
              <a:rPr lang="en-US" smtClean="0"/>
              <a:t>11</a:t>
            </a:fld>
            <a:endParaRPr lang="en-US"/>
          </a:p>
        </p:txBody>
      </p:sp>
    </p:spTree>
    <p:extLst>
      <p:ext uri="{BB962C8B-B14F-4D97-AF65-F5344CB8AC3E}">
        <p14:creationId xmlns:p14="http://schemas.microsoft.com/office/powerpoint/2010/main" val="1120608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EC985-5035-1827-F327-598DD6E7C7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78A82-11D1-E831-6679-7F691BFF10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393BC-E478-03F1-0E07-F5449D7FC8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32C476-A8FC-DB43-3472-CF2CE48925ED}"/>
              </a:ext>
            </a:extLst>
          </p:cNvPr>
          <p:cNvSpPr>
            <a:spLocks noGrp="1"/>
          </p:cNvSpPr>
          <p:nvPr>
            <p:ph type="sldNum" sz="quarter" idx="5"/>
          </p:nvPr>
        </p:nvSpPr>
        <p:spPr/>
        <p:txBody>
          <a:bodyPr/>
          <a:lstStyle/>
          <a:p>
            <a:fld id="{1A032F50-0B60-B34B-8422-4E195A5AE2C1}" type="slidenum">
              <a:rPr lang="en-US" smtClean="0"/>
              <a:t>12</a:t>
            </a:fld>
            <a:endParaRPr lang="en-US"/>
          </a:p>
        </p:txBody>
      </p:sp>
    </p:spTree>
    <p:extLst>
      <p:ext uri="{BB962C8B-B14F-4D97-AF65-F5344CB8AC3E}">
        <p14:creationId xmlns:p14="http://schemas.microsoft.com/office/powerpoint/2010/main" val="2350955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Photo">
    <p:bg>
      <p:bgRef idx="1001">
        <a:schemeClr val="bg1"/>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B2362A8-B35C-6344-168F-975FC4D6023C}"/>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19" name="Rectangle 18">
            <a:extLst>
              <a:ext uri="{FF2B5EF4-FFF2-40B4-BE49-F238E27FC236}">
                <a16:creationId xmlns:a16="http://schemas.microsoft.com/office/drawing/2014/main" id="{CA12CD24-74CA-0905-D07A-23DF9DF44B5E}"/>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B3B6BF-2B16-86A0-06F6-306E154F9442}"/>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descr="An aerial shot of Colorado State University campus">
            <a:extLst>
              <a:ext uri="{FF2B5EF4-FFF2-40B4-BE49-F238E27FC236}">
                <a16:creationId xmlns:a16="http://schemas.microsoft.com/office/drawing/2014/main" id="{D30282C0-5A37-362D-B1DC-BFE43AC19EDD}"/>
              </a:ext>
            </a:extLst>
          </p:cNvPr>
          <p:cNvPicPr>
            <a:picLocks noChangeAspect="1"/>
          </p:cNvPicPr>
          <p:nvPr userDrawn="1"/>
        </p:nvPicPr>
        <p:blipFill>
          <a:blip r:embed="rId3"/>
          <a:stretch>
            <a:fillRect/>
          </a:stretch>
        </p:blipFill>
        <p:spPr>
          <a:xfrm>
            <a:off x="2266439" y="-1"/>
            <a:ext cx="20578871" cy="13736203"/>
          </a:xfrm>
          <a:prstGeom prst="rect">
            <a:avLst/>
          </a:prstGeom>
        </p:spPr>
      </p:pic>
      <p:pic>
        <p:nvPicPr>
          <p:cNvPr id="39" name="Picture 38" descr="Colorado State University logo">
            <a:extLst>
              <a:ext uri="{FF2B5EF4-FFF2-40B4-BE49-F238E27FC236}">
                <a16:creationId xmlns:a16="http://schemas.microsoft.com/office/drawing/2014/main" id="{05598EE9-D485-D86F-A9DF-63BBA2F49AAF}"/>
              </a:ext>
            </a:extLst>
          </p:cNvPr>
          <p:cNvPicPr>
            <a:picLocks noChangeAspect="1"/>
          </p:cNvPicPr>
          <p:nvPr userDrawn="1"/>
        </p:nvPicPr>
        <p:blipFill>
          <a:blip r:embed="rId4"/>
          <a:stretch>
            <a:fillRect/>
          </a:stretch>
        </p:blipFill>
        <p:spPr>
          <a:xfrm>
            <a:off x="2942680" y="695055"/>
            <a:ext cx="5296465" cy="3465588"/>
          </a:xfrm>
          <a:prstGeom prst="rect">
            <a:avLst/>
          </a:prstGeom>
        </p:spPr>
      </p:pic>
      <p:sp>
        <p:nvSpPr>
          <p:cNvPr id="5" name="Title 1">
            <a:extLst>
              <a:ext uri="{FF2B5EF4-FFF2-40B4-BE49-F238E27FC236}">
                <a16:creationId xmlns:a16="http://schemas.microsoft.com/office/drawing/2014/main" id="{10EED9DF-CA52-CD7D-5F2A-469D8A2F8FF9}"/>
              </a:ext>
            </a:extLst>
          </p:cNvPr>
          <p:cNvSpPr>
            <a:spLocks noGrp="1"/>
          </p:cNvSpPr>
          <p:nvPr>
            <p:ph type="title" hasCustomPrompt="1"/>
          </p:nvPr>
        </p:nvSpPr>
        <p:spPr>
          <a:xfrm>
            <a:off x="9995338" y="3524880"/>
            <a:ext cx="11950262" cy="5078313"/>
          </a:xfrm>
        </p:spPr>
        <p:txBody>
          <a:bodyPr/>
          <a:lstStyle>
            <a:lvl1pPr>
              <a:defRPr sz="10600"/>
            </a:lvl1pPr>
          </a:lstStyle>
          <a:p>
            <a:r>
              <a:rPr lang="en-US"/>
              <a:t>Three-line</a:t>
            </a:r>
            <a:br>
              <a:rPr lang="en-US"/>
            </a:br>
            <a:r>
              <a:rPr lang="en-US"/>
              <a:t>Presentation</a:t>
            </a:r>
            <a:br>
              <a:rPr lang="en-US"/>
            </a:br>
            <a:r>
              <a:rPr lang="en-US"/>
              <a:t>Title</a:t>
            </a:r>
          </a:p>
        </p:txBody>
      </p:sp>
      <p:cxnSp>
        <p:nvCxnSpPr>
          <p:cNvPr id="3" name="Straight Connector 2">
            <a:extLst>
              <a:ext uri="{C183D7F6-B498-43B3-948B-1728B52AA6E4}">
                <adec:decorative xmlns:adec="http://schemas.microsoft.com/office/drawing/2017/decorative" val="1"/>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0"/>
          <p:cNvSpPr>
            <a:spLocks noGrp="1"/>
          </p:cNvSpPr>
          <p:nvPr>
            <p:ph type="body" sz="quarter" idx="12" hasCustomPrompt="1"/>
          </p:nvPr>
        </p:nvSpPr>
        <p:spPr>
          <a:xfrm>
            <a:off x="9995339" y="9475255"/>
            <a:ext cx="11950262" cy="721288"/>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17" name="Rectangle 16">
            <a:extLst>
              <a:ext uri="{FF2B5EF4-FFF2-40B4-BE49-F238E27FC236}">
                <a16:creationId xmlns:a16="http://schemas.microsoft.com/office/drawing/2014/main" id="{93E58544-6EFC-4319-575F-41CF6786511F}"/>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251DD589-66DA-2560-7B34-287747EB1223}"/>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8" name="Rectangle 7">
              <a:extLst>
                <a:ext uri="{FF2B5EF4-FFF2-40B4-BE49-F238E27FC236}">
                  <a16:creationId xmlns:a16="http://schemas.microsoft.com/office/drawing/2014/main" id="{326362F0-052A-E80B-360A-0F46D76C684C}"/>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BF2DAB-1C7F-87EA-DF8A-701A4C25A3EB}"/>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F244137-7879-AF2B-2E0D-AAEA8C7DDE72}"/>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477791B-4C41-7E9E-6085-EFCADA0331E2}"/>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FC980BD-F417-0023-DD45-CB642CEB103B}"/>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175C76B-5CBC-4C1C-E590-DACB014C0D3B}"/>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D121C1-3A58-31AE-ADD8-DD8863B68FE4}"/>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9" name="Picture 28">
            <a:extLst>
              <a:ext uri="{FF2B5EF4-FFF2-40B4-BE49-F238E27FC236}">
                <a16:creationId xmlns:a16="http://schemas.microsoft.com/office/drawing/2014/main" id="{2C9B660E-DADE-3297-F523-480C5756709A}"/>
              </a:ext>
              <a:ext uri="{C183D7F6-B498-43B3-948B-1728B52AA6E4}">
                <adec:decorative xmlns:adec="http://schemas.microsoft.com/office/drawing/2017/decorative" val="1"/>
              </a:ext>
            </a:extLst>
          </p:cNvPr>
          <p:cNvPicPr>
            <a:picLocks noChangeAspect="1"/>
          </p:cNvPicPr>
          <p:nvPr userDrawn="1"/>
        </p:nvPicPr>
        <p:blipFill rotWithShape="1">
          <a:blip r:embed="rId5"/>
          <a:srcRect l="1" r="39071"/>
          <a:stretch/>
        </p:blipFill>
        <p:spPr>
          <a:xfrm>
            <a:off x="23195519" y="3962400"/>
            <a:ext cx="1191643" cy="9753600"/>
          </a:xfrm>
          <a:prstGeom prst="rect">
            <a:avLst/>
          </a:prstGeom>
        </p:spPr>
      </p:pic>
    </p:spTree>
    <p:extLst>
      <p:ext uri="{BB962C8B-B14F-4D97-AF65-F5344CB8AC3E}">
        <p14:creationId xmlns:p14="http://schemas.microsoft.com/office/powerpoint/2010/main" val="12255301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Green-Photo">
    <p:bg>
      <p:bgRef idx="1001">
        <a:schemeClr val="bg2"/>
      </p:bgRef>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D0A87B4F-7A57-E116-2C45-32B14FC88C6A}"/>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46" name="Rectangle 45">
              <a:extLst>
                <a:ext uri="{FF2B5EF4-FFF2-40B4-BE49-F238E27FC236}">
                  <a16:creationId xmlns:a16="http://schemas.microsoft.com/office/drawing/2014/main" id="{AD57C644-FEBF-9113-5927-9768D8D0FA88}"/>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07479E8-DC92-2C2F-2918-38A097E19379}"/>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05C1430-9968-6D88-677F-2485BB14AA2D}"/>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16FD7B1-416E-CA00-31A7-5492FEF65339}"/>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F717F7-BA67-3DBB-2C1E-93DE9423B187}"/>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C25C91A-E7D6-143F-8CBA-49C86F081711}"/>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8BDCF05-9FAA-BE45-A86B-D65536E2DC65}"/>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D27DD14-79B6-BFA6-0DE1-4745077AD6EB}"/>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A1E6A46-72DD-4620-11AD-B24A46E2CD4F}"/>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24740B9-0AFE-2A72-BAB4-CD9179B4E7B8}"/>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3ADCE63-3A13-C0C7-34A8-AF40FE52F293}"/>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3163F3F-7C4F-CC6B-99BC-F04D03D6ECD0}"/>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6F35307-AB69-FFBC-107C-F809DFE913FA}"/>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7" name="Picture 66">
            <a:extLst>
              <a:ext uri="{FF2B5EF4-FFF2-40B4-BE49-F238E27FC236}">
                <a16:creationId xmlns:a16="http://schemas.microsoft.com/office/drawing/2014/main" id="{92802A39-2259-D3B0-4A1A-54A6CD7C5BFA}"/>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59" name="Rectangle 58">
            <a:extLst>
              <a:ext uri="{FF2B5EF4-FFF2-40B4-BE49-F238E27FC236}">
                <a16:creationId xmlns:a16="http://schemas.microsoft.com/office/drawing/2014/main" id="{150F919F-2672-E7CF-2330-1BB4B37DD714}"/>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433AA952-0C7C-D384-ECA1-9F6FD4F558E1}"/>
              </a:ext>
            </a:extLst>
          </p:cNvPr>
          <p:cNvSpPr>
            <a:spLocks noGrp="1"/>
          </p:cNvSpPr>
          <p:nvPr>
            <p:ph type="title" hasCustomPrompt="1"/>
          </p:nvPr>
        </p:nvSpPr>
        <p:spPr>
          <a:xfrm>
            <a:off x="1703404" y="3984445"/>
            <a:ext cx="12781375" cy="3139321"/>
          </a:xfrm>
          <a:prstGeom prst="rect">
            <a:avLst/>
          </a:prstGeom>
        </p:spPr>
        <p:txBody>
          <a:bodyPr vert="horz" wrap="square" lIns="91440" tIns="91440" rIns="91440" bIns="91440" rtlCol="0" anchor="b" anchorCtr="0">
            <a:spAutoFit/>
          </a:bodyPr>
          <a:lstStyle>
            <a:lvl1pPr>
              <a:defRPr>
                <a:solidFill>
                  <a:schemeClr val="tx1"/>
                </a:solidFill>
              </a:defRPr>
            </a:lvl1pPr>
          </a:lstStyle>
          <a:p>
            <a:r>
              <a:rPr lang="en-US"/>
              <a:t>Two-line</a:t>
            </a:r>
            <a:br>
              <a:rPr lang="en-US"/>
            </a:br>
            <a:r>
              <a:rPr lang="en-US"/>
              <a:t>Section headline</a:t>
            </a:r>
          </a:p>
        </p:txBody>
      </p:sp>
      <p:sp>
        <p:nvSpPr>
          <p:cNvPr id="5" name="Text Placeholder 24">
            <a:extLst>
              <a:ext uri="{FF2B5EF4-FFF2-40B4-BE49-F238E27FC236}">
                <a16:creationId xmlns:a16="http://schemas.microsoft.com/office/drawing/2014/main" id="{60B6D903-D6D9-E95F-7AEF-BBE59B0BFF86}"/>
              </a:ext>
            </a:extLst>
          </p:cNvPr>
          <p:cNvSpPr>
            <a:spLocks noGrp="1"/>
          </p:cNvSpPr>
          <p:nvPr>
            <p:ph type="body" sz="quarter" idx="10" hasCustomPrompt="1"/>
          </p:nvPr>
        </p:nvSpPr>
        <p:spPr>
          <a:xfrm>
            <a:off x="1703404" y="7615747"/>
            <a:ext cx="12781375" cy="721288"/>
          </a:xfrm>
        </p:spPr>
        <p:txBody>
          <a:bodyPr wrap="square">
            <a:spAutoFit/>
          </a:bodyPr>
          <a:lstStyle>
            <a:lvl1pPr marL="0" indent="0">
              <a:buNone/>
              <a:defRPr sz="3200" baseline="0">
                <a:solidFill>
                  <a:schemeClr val="accent2"/>
                </a:solidFill>
              </a:defRPr>
            </a:lvl1pPr>
          </a:lstStyle>
          <a:p>
            <a:pPr lvl="0"/>
            <a:r>
              <a:rPr lang="en-US"/>
              <a:t>Section </a:t>
            </a:r>
            <a:r>
              <a:rPr lang="en-US" err="1"/>
              <a:t>subheadline</a:t>
            </a:r>
            <a:endParaRPr lang="en-US"/>
          </a:p>
        </p:txBody>
      </p:sp>
      <p:sp>
        <p:nvSpPr>
          <p:cNvPr id="44" name="Rectangle 43">
            <a:extLst>
              <a:ext uri="{FF2B5EF4-FFF2-40B4-BE49-F238E27FC236}">
                <a16:creationId xmlns:a16="http://schemas.microsoft.com/office/drawing/2014/main" id="{36D72AE4-7D75-438A-159A-A31D41A684C6}"/>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F03F0980-7265-5C47-BE68-98BD261ED4F7}"/>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2" name="Picture 1" descr="Colorado State University symbol">
            <a:extLst>
              <a:ext uri="{FF2B5EF4-FFF2-40B4-BE49-F238E27FC236}">
                <a16:creationId xmlns:a16="http://schemas.microsoft.com/office/drawing/2014/main" id="{5B9E5C18-1C92-7803-DDA7-77DDBC209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95518" y="4680740"/>
            <a:ext cx="3077304" cy="3077304"/>
          </a:xfrm>
          <a:prstGeom prst="rect">
            <a:avLst/>
          </a:prstGeom>
        </p:spPr>
      </p:pic>
      <p:pic>
        <p:nvPicPr>
          <p:cNvPr id="65" name="Picture 64">
            <a:extLst>
              <a:ext uri="{FF2B5EF4-FFF2-40B4-BE49-F238E27FC236}">
                <a16:creationId xmlns:a16="http://schemas.microsoft.com/office/drawing/2014/main" id="{674329DB-9EDD-8725-56C0-72C32669408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 y="11279231"/>
            <a:ext cx="11866555" cy="2436768"/>
          </a:xfrm>
          <a:prstGeom prst="rect">
            <a:avLst/>
          </a:prstGeom>
        </p:spPr>
      </p:pic>
      <p:pic>
        <p:nvPicPr>
          <p:cNvPr id="75" name="Picture 74" descr="A landscape with trees and mountains in the background&#10;&#10;Description automatically generated">
            <a:extLst>
              <a:ext uri="{FF2B5EF4-FFF2-40B4-BE49-F238E27FC236}">
                <a16:creationId xmlns:a16="http://schemas.microsoft.com/office/drawing/2014/main" id="{30E7D063-4617-D2BD-9DE7-7C737655E094}"/>
              </a:ext>
            </a:extLst>
          </p:cNvPr>
          <p:cNvPicPr>
            <a:picLocks noChangeAspect="1"/>
          </p:cNvPicPr>
          <p:nvPr userDrawn="1"/>
        </p:nvPicPr>
        <p:blipFill rotWithShape="1">
          <a:blip r:embed="rId6"/>
          <a:srcRect t="-1" b="156"/>
          <a:stretch/>
        </p:blipFill>
        <p:spPr>
          <a:xfrm>
            <a:off x="11866554" y="11279231"/>
            <a:ext cx="12520621" cy="2436768"/>
          </a:xfrm>
          <a:prstGeom prst="rect">
            <a:avLst/>
          </a:prstGeom>
        </p:spPr>
      </p:pic>
      <p:sp>
        <p:nvSpPr>
          <p:cNvPr id="6" name="Slide Number Placeholder 3">
            <a:extLst>
              <a:ext uri="{FF2B5EF4-FFF2-40B4-BE49-F238E27FC236}">
                <a16:creationId xmlns:a16="http://schemas.microsoft.com/office/drawing/2014/main" id="{88FFE2DF-4195-F5AF-C13C-36CE7BF15695}"/>
              </a:ext>
            </a:extLst>
          </p:cNvPr>
          <p:cNvSpPr>
            <a:spLocks noGrp="1"/>
          </p:cNvSpPr>
          <p:nvPr>
            <p:ph type="sldNum" sz="quarter" idx="4"/>
          </p:nvPr>
        </p:nvSpPr>
        <p:spPr>
          <a:xfrm>
            <a:off x="247140"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541084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Green">
    <p:bg>
      <p:bgPr>
        <a:solidFill>
          <a:schemeClr val="tx2"/>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84C5DCFD-8E50-0E34-6511-17C6AF3AF62D}"/>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39" name="Rectangle 38">
              <a:extLst>
                <a:ext uri="{FF2B5EF4-FFF2-40B4-BE49-F238E27FC236}">
                  <a16:creationId xmlns:a16="http://schemas.microsoft.com/office/drawing/2014/main" id="{2C93CB56-B18F-AC2B-07FA-E327477319F1}"/>
                </a:ext>
              </a:extLst>
            </p:cNvPr>
            <p:cNvSpPr/>
            <p:nvPr userDrawn="1"/>
          </p:nvSpPr>
          <p:spPr>
            <a:xfrm rot="16200000">
              <a:off x="-31221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7EA4EAD-14FD-0B28-80CE-E58319CD5295}"/>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5D85398-5510-C23C-4599-548EAB3C0372}"/>
                </a:ext>
              </a:extLst>
            </p:cNvPr>
            <p:cNvSpPr/>
            <p:nvPr userDrawn="1"/>
          </p:nvSpPr>
          <p:spPr>
            <a:xfrm rot="16200000">
              <a:off x="82397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A023E23-4CF0-2687-7015-75045B5BC79E}"/>
                </a:ext>
              </a:extLst>
            </p:cNvPr>
            <p:cNvSpPr/>
            <p:nvPr userDrawn="1"/>
          </p:nvSpPr>
          <p:spPr>
            <a:xfrm rot="16200000">
              <a:off x="1392062"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ACFA773-B3D3-CA22-E73B-2E187CE9110A}"/>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6563EC6-526A-898E-1767-530D884EAC64}"/>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1FAB3A-AEC6-1661-22DC-1A08925AC506}"/>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CA74DA-15F1-3C92-AC34-90D525C3E823}"/>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6D78D92-995C-D6A8-FF27-DF556469F0B9}"/>
                </a:ext>
              </a:extLst>
            </p:cNvPr>
            <p:cNvSpPr/>
            <p:nvPr userDrawn="1"/>
          </p:nvSpPr>
          <p:spPr>
            <a:xfrm rot="16200000">
              <a:off x="4232517"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ED26EE1-6D1D-C765-2643-A5B8D2CF1065}"/>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56B6B76-27D4-A7B5-C6F2-231D80228249}"/>
                </a:ext>
              </a:extLst>
            </p:cNvPr>
            <p:cNvSpPr/>
            <p:nvPr userDrawn="1"/>
          </p:nvSpPr>
          <p:spPr>
            <a:xfrm rot="16200000">
              <a:off x="5368699"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13B34D3-83D6-C0FE-B940-F2777F520BE3}"/>
                </a:ext>
              </a:extLst>
            </p:cNvPr>
            <p:cNvSpPr/>
            <p:nvPr userDrawn="1"/>
          </p:nvSpPr>
          <p:spPr>
            <a:xfrm rot="16200000">
              <a:off x="5936790"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19A497C-BE2A-8D40-9B83-F6EB98B5FDF9}"/>
                </a:ext>
              </a:extLst>
            </p:cNvPr>
            <p:cNvSpPr/>
            <p:nvPr userDrawn="1"/>
          </p:nvSpPr>
          <p:spPr>
            <a:xfrm rot="16200000">
              <a:off x="650487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1A19627-FAD9-25D7-76F5-FEC1CE8C3F3F}"/>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32" name="Rectangle 31">
            <a:extLst>
              <a:ext uri="{FF2B5EF4-FFF2-40B4-BE49-F238E27FC236}">
                <a16:creationId xmlns:a16="http://schemas.microsoft.com/office/drawing/2014/main" id="{AB4C97F1-160B-3523-A33A-03C80EC7CBD5}"/>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AA77D9F0-19AB-8C54-BB91-2A8C7E3977D3}"/>
              </a:ext>
            </a:extLst>
          </p:cNvPr>
          <p:cNvSpPr>
            <a:spLocks noGrp="1"/>
          </p:cNvSpPr>
          <p:nvPr>
            <p:ph type="title" hasCustomPrompt="1"/>
          </p:nvPr>
        </p:nvSpPr>
        <p:spPr>
          <a:xfrm>
            <a:off x="1703404" y="3986954"/>
            <a:ext cx="12781375" cy="3139321"/>
          </a:xfrm>
          <a:prstGeom prst="rect">
            <a:avLst/>
          </a:prstGeom>
        </p:spPr>
        <p:txBody>
          <a:bodyPr vert="horz" wrap="square" lIns="91440" tIns="91440" rIns="91440" bIns="91440" rtlCol="0" anchor="b" anchorCtr="0">
            <a:spAutoFit/>
          </a:bodyPr>
          <a:lstStyle>
            <a:lvl1pPr>
              <a:defRPr>
                <a:solidFill>
                  <a:schemeClr val="bg1"/>
                </a:solidFill>
              </a:defRPr>
            </a:lvl1pPr>
          </a:lstStyle>
          <a:p>
            <a:r>
              <a:rPr lang="en-US"/>
              <a:t>Two-line</a:t>
            </a:r>
            <a:br>
              <a:rPr lang="en-US"/>
            </a:br>
            <a:r>
              <a:rPr lang="en-US"/>
              <a:t>Section Headline</a:t>
            </a:r>
          </a:p>
        </p:txBody>
      </p:sp>
      <p:sp>
        <p:nvSpPr>
          <p:cNvPr id="5" name="Text Placeholder 24">
            <a:extLst>
              <a:ext uri="{FF2B5EF4-FFF2-40B4-BE49-F238E27FC236}">
                <a16:creationId xmlns:a16="http://schemas.microsoft.com/office/drawing/2014/main" id="{1EE2248E-7F37-648B-CC77-345582D19915}"/>
              </a:ext>
            </a:extLst>
          </p:cNvPr>
          <p:cNvSpPr>
            <a:spLocks noGrp="1"/>
          </p:cNvSpPr>
          <p:nvPr>
            <p:ph type="body" sz="quarter" idx="10" hasCustomPrompt="1"/>
          </p:nvPr>
        </p:nvSpPr>
        <p:spPr>
          <a:xfrm>
            <a:off x="1703404" y="7618256"/>
            <a:ext cx="12781375" cy="721288"/>
          </a:xfrm>
        </p:spPr>
        <p:txBody>
          <a:bodyPr wrap="square">
            <a:spAutoFit/>
          </a:bodyPr>
          <a:lstStyle>
            <a:lvl1pPr marL="0" indent="0">
              <a:buNone/>
              <a:defRPr sz="3200" baseline="0">
                <a:solidFill>
                  <a:schemeClr val="accent2"/>
                </a:solidFill>
              </a:defRPr>
            </a:lvl1pPr>
          </a:lstStyle>
          <a:p>
            <a:pPr lvl="0"/>
            <a:r>
              <a:rPr lang="en-US"/>
              <a:t>Section </a:t>
            </a:r>
            <a:r>
              <a:rPr lang="en-US" err="1"/>
              <a:t>subheadline</a:t>
            </a:r>
            <a:endParaRPr lang="en-US"/>
          </a:p>
        </p:txBody>
      </p:sp>
      <p:sp>
        <p:nvSpPr>
          <p:cNvPr id="17" name="Rectangle 16">
            <a:extLst>
              <a:ext uri="{FF2B5EF4-FFF2-40B4-BE49-F238E27FC236}">
                <a16:creationId xmlns:a16="http://schemas.microsoft.com/office/drawing/2014/main" id="{FD0B0AE0-E249-ED95-8E45-9A6ECFA106CC}"/>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D9353248-0DFE-5786-3EB4-38ECB7019074}"/>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2" name="Picture 1" descr="Colorado State University symbol">
            <a:extLst>
              <a:ext uri="{FF2B5EF4-FFF2-40B4-BE49-F238E27FC236}">
                <a16:creationId xmlns:a16="http://schemas.microsoft.com/office/drawing/2014/main" id="{43ECF808-D3BE-4641-8561-5991299CBE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95518" y="4680740"/>
            <a:ext cx="3077304" cy="3077304"/>
          </a:xfrm>
          <a:prstGeom prst="rect">
            <a:avLst/>
          </a:prstGeom>
        </p:spPr>
      </p:pic>
      <p:pic>
        <p:nvPicPr>
          <p:cNvPr id="36" name="Picture 35">
            <a:extLst>
              <a:ext uri="{FF2B5EF4-FFF2-40B4-BE49-F238E27FC236}">
                <a16:creationId xmlns:a16="http://schemas.microsoft.com/office/drawing/2014/main" id="{4491971E-EC47-BAB2-F1BB-CF91536EC1B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 y="11279232"/>
            <a:ext cx="11866555" cy="2436768"/>
          </a:xfrm>
          <a:prstGeom prst="rect">
            <a:avLst/>
          </a:prstGeom>
        </p:spPr>
      </p:pic>
      <p:sp>
        <p:nvSpPr>
          <p:cNvPr id="52" name="Picture Placeholder 9">
            <a:extLst>
              <a:ext uri="{FF2B5EF4-FFF2-40B4-BE49-F238E27FC236}">
                <a16:creationId xmlns:a16="http://schemas.microsoft.com/office/drawing/2014/main" id="{BFE76D5A-50D9-62AB-C9BD-7DCEA851529D}"/>
              </a:ext>
            </a:extLst>
          </p:cNvPr>
          <p:cNvSpPr>
            <a:spLocks noGrp="1"/>
          </p:cNvSpPr>
          <p:nvPr>
            <p:ph type="pic" sz="quarter" idx="17" hasCustomPrompt="1"/>
          </p:nvPr>
        </p:nvSpPr>
        <p:spPr>
          <a:xfrm>
            <a:off x="11866554" y="11279232"/>
            <a:ext cx="12486238" cy="2436768"/>
          </a:xfrm>
        </p:spPr>
        <p:txBody>
          <a:bodyPr anchor="ctr" anchorCtr="0">
            <a:noAutofit/>
          </a:bodyPr>
          <a:lstStyle>
            <a:lvl1pPr marL="0" indent="0" algn="ctr">
              <a:buNone/>
              <a:defRPr>
                <a:solidFill>
                  <a:schemeClr val="bg1"/>
                </a:solidFill>
              </a:defRPr>
            </a:lvl1pPr>
          </a:lstStyle>
          <a:p>
            <a:r>
              <a:rPr lang="en-US"/>
              <a:t>Click to insert photo</a:t>
            </a:r>
          </a:p>
        </p:txBody>
      </p:sp>
      <p:sp>
        <p:nvSpPr>
          <p:cNvPr id="6" name="Slide Number Placeholder 3">
            <a:extLst>
              <a:ext uri="{FF2B5EF4-FFF2-40B4-BE49-F238E27FC236}">
                <a16:creationId xmlns:a16="http://schemas.microsoft.com/office/drawing/2014/main" id="{3CD1A3F4-56E6-44A2-F6BA-77EC11C8529F}"/>
              </a:ext>
            </a:extLst>
          </p:cNvPr>
          <p:cNvSpPr>
            <a:spLocks noGrp="1"/>
          </p:cNvSpPr>
          <p:nvPr>
            <p:ph type="sldNum" sz="quarter" idx="4"/>
          </p:nvPr>
        </p:nvSpPr>
        <p:spPr>
          <a:xfrm>
            <a:off x="247140" y="13024017"/>
            <a:ext cx="924316" cy="444843"/>
          </a:xfrm>
          <a:prstGeom prst="rect">
            <a:avLst/>
          </a:prstGeom>
        </p:spPr>
        <p:txBody>
          <a:bodyPr vert="horz" lIns="91440" tIns="45720" rIns="91440" bIns="45720" rtlCol="0" anchor="ctr"/>
          <a:lstStyle>
            <a:lvl1pPr algn="l">
              <a:defRPr sz="2800">
                <a:solidFill>
                  <a:schemeClr val="bg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8861543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ebar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CA485E-0E8B-9F15-5F04-03D336D7F488}"/>
              </a:ext>
              <a:ext uri="{C183D7F6-B498-43B3-948B-1728B52AA6E4}">
                <adec:decorative xmlns:adec="http://schemas.microsoft.com/office/drawing/2017/decorative" val="1"/>
              </a:ext>
            </a:extLst>
          </p:cNvPr>
          <p:cNvPicPr>
            <a:picLocks noChangeAspect="1"/>
          </p:cNvPicPr>
          <p:nvPr userDrawn="1"/>
        </p:nvPicPr>
        <p:blipFill rotWithShape="1">
          <a:blip r:embed="rId2"/>
          <a:srcRect r="84048"/>
          <a:stretch/>
        </p:blipFill>
        <p:spPr>
          <a:xfrm>
            <a:off x="1587" y="0"/>
            <a:ext cx="3889929" cy="13716893"/>
          </a:xfrm>
          <a:prstGeom prst="rect">
            <a:avLst/>
          </a:prstGeom>
        </p:spPr>
      </p:pic>
      <p:sp>
        <p:nvSpPr>
          <p:cNvPr id="14" name="Rectangle 13">
            <a:extLst>
              <a:ext uri="{FF2B5EF4-FFF2-40B4-BE49-F238E27FC236}">
                <a16:creationId xmlns:a16="http://schemas.microsoft.com/office/drawing/2014/main" id="{4AED3097-84AA-5862-F8D0-BC7207A1C562}"/>
              </a:ext>
              <a:ext uri="{C183D7F6-B498-43B3-948B-1728B52AA6E4}">
                <adec:decorative xmlns:adec="http://schemas.microsoft.com/office/drawing/2017/decorative" val="1"/>
              </a:ext>
            </a:extLst>
          </p:cNvPr>
          <p:cNvSpPr/>
          <p:nvPr userDrawn="1"/>
        </p:nvSpPr>
        <p:spPr>
          <a:xfrm>
            <a:off x="3849950" y="0"/>
            <a:ext cx="467841"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olorado State University symbol">
            <a:extLst>
              <a:ext uri="{FF2B5EF4-FFF2-40B4-BE49-F238E27FC236}">
                <a16:creationId xmlns:a16="http://schemas.microsoft.com/office/drawing/2014/main" id="{F146F9C0-7E8C-BFF4-F322-1B9DE073D6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0856" y="11592396"/>
            <a:ext cx="1446028" cy="1446028"/>
          </a:xfrm>
          <a:prstGeom prst="rect">
            <a:avLst/>
          </a:prstGeom>
        </p:spPr>
      </p:pic>
      <p:pic>
        <p:nvPicPr>
          <p:cNvPr id="10" name="Picture 9">
            <a:extLst>
              <a:ext uri="{FF2B5EF4-FFF2-40B4-BE49-F238E27FC236}">
                <a16:creationId xmlns:a16="http://schemas.microsoft.com/office/drawing/2014/main" id="{54A24BEA-BB70-0A76-015A-8BFD7EB868D7}"/>
              </a:ext>
              <a:ext uri="{C183D7F6-B498-43B3-948B-1728B52AA6E4}">
                <adec:decorative xmlns:adec="http://schemas.microsoft.com/office/drawing/2017/decorative" val="1"/>
              </a:ext>
            </a:extLst>
          </p:cNvPr>
          <p:cNvPicPr>
            <a:picLocks noChangeAspect="1"/>
          </p:cNvPicPr>
          <p:nvPr userDrawn="1"/>
        </p:nvPicPr>
        <p:blipFill rotWithShape="1">
          <a:blip r:embed="rId2"/>
          <a:srcRect l="15952" b="89458"/>
          <a:stretch/>
        </p:blipFill>
        <p:spPr>
          <a:xfrm>
            <a:off x="3891515" y="1"/>
            <a:ext cx="20495659" cy="1446028"/>
          </a:xfrm>
          <a:prstGeom prst="rect">
            <a:avLst/>
          </a:prstGeom>
        </p:spPr>
      </p:pic>
      <p:sp>
        <p:nvSpPr>
          <p:cNvPr id="16" name="Title 1">
            <a:extLst>
              <a:ext uri="{FF2B5EF4-FFF2-40B4-BE49-F238E27FC236}">
                <a16:creationId xmlns:a16="http://schemas.microsoft.com/office/drawing/2014/main" id="{38E4A518-5FA6-422E-78D3-21ABCD78F9AA}"/>
              </a:ext>
            </a:extLst>
          </p:cNvPr>
          <p:cNvSpPr>
            <a:spLocks noGrp="1"/>
          </p:cNvSpPr>
          <p:nvPr>
            <p:ph type="title" hasCustomPrompt="1"/>
          </p:nvPr>
        </p:nvSpPr>
        <p:spPr>
          <a:xfrm>
            <a:off x="5396340" y="2077755"/>
            <a:ext cx="17921045" cy="1651093"/>
          </a:xfrm>
        </p:spPr>
        <p:txBody>
          <a:bodyPr anchor="t" anchorCtr="0"/>
          <a:lstStyle>
            <a:lvl1pPr>
              <a:defRPr>
                <a:solidFill>
                  <a:schemeClr val="tx2"/>
                </a:solidFill>
              </a:defRPr>
            </a:lvl1pPr>
          </a:lstStyle>
          <a:p>
            <a:r>
              <a:rPr lang="en-US"/>
              <a:t>Headline</a:t>
            </a:r>
          </a:p>
        </p:txBody>
      </p:sp>
      <p:sp>
        <p:nvSpPr>
          <p:cNvPr id="17" name="Content Placeholder 2">
            <a:extLst>
              <a:ext uri="{FF2B5EF4-FFF2-40B4-BE49-F238E27FC236}">
                <a16:creationId xmlns:a16="http://schemas.microsoft.com/office/drawing/2014/main" id="{1BEA90C6-8F52-877D-2151-41D9FA2F2EC9}"/>
              </a:ext>
            </a:extLst>
          </p:cNvPr>
          <p:cNvSpPr>
            <a:spLocks noGrp="1"/>
          </p:cNvSpPr>
          <p:nvPr>
            <p:ph idx="1" hasCustomPrompt="1"/>
          </p:nvPr>
        </p:nvSpPr>
        <p:spPr>
          <a:xfrm>
            <a:off x="5396339" y="4010336"/>
            <a:ext cx="17921045"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2" name="Slide Number Placeholder 3">
            <a:extLst>
              <a:ext uri="{FF2B5EF4-FFF2-40B4-BE49-F238E27FC236}">
                <a16:creationId xmlns:a16="http://schemas.microsoft.com/office/drawing/2014/main" id="{2F596587-5715-BFF7-0FFD-2D41193E6F8C}"/>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9310047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 Bar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307C8-7062-4247-432A-F4259380A62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0"/>
            <a:ext cx="24385588" cy="13716893"/>
          </a:xfrm>
          <a:prstGeom prst="rect">
            <a:avLst/>
          </a:prstGeom>
        </p:spPr>
      </p:pic>
      <p:pic>
        <p:nvPicPr>
          <p:cNvPr id="8" name="Picture 7" descr="Colorado State University symbol">
            <a:extLst>
              <a:ext uri="{FF2B5EF4-FFF2-40B4-BE49-F238E27FC236}">
                <a16:creationId xmlns:a16="http://schemas.microsoft.com/office/drawing/2014/main" id="{D12D5377-6199-8F49-2CFD-D9431C0036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18468" y="1348236"/>
            <a:ext cx="1446028" cy="1446028"/>
          </a:xfrm>
          <a:prstGeom prst="rect">
            <a:avLst/>
          </a:prstGeom>
        </p:spPr>
      </p:pic>
      <p:sp>
        <p:nvSpPr>
          <p:cNvPr id="5" name="Title 1">
            <a:extLst>
              <a:ext uri="{FF2B5EF4-FFF2-40B4-BE49-F238E27FC236}">
                <a16:creationId xmlns:a16="http://schemas.microsoft.com/office/drawing/2014/main" id="{6395FAC7-B012-3C90-E0FE-8D2DFAB15762}"/>
              </a:ext>
            </a:extLst>
          </p:cNvPr>
          <p:cNvSpPr>
            <a:spLocks noGrp="1"/>
          </p:cNvSpPr>
          <p:nvPr>
            <p:ph type="title" hasCustomPrompt="1"/>
          </p:nvPr>
        </p:nvSpPr>
        <p:spPr>
          <a:xfrm>
            <a:off x="1619470" y="3409600"/>
            <a:ext cx="21876635" cy="1651093"/>
          </a:xfrm>
        </p:spPr>
        <p:txBody>
          <a:bodyPr anchor="t" anchorCtr="0"/>
          <a:lstStyle>
            <a:lvl1pPr>
              <a:defRPr>
                <a:solidFill>
                  <a:schemeClr val="tx2"/>
                </a:solidFill>
              </a:defRPr>
            </a:lvl1pPr>
          </a:lstStyle>
          <a:p>
            <a:r>
              <a:rPr lang="en-US"/>
              <a:t>Headline</a:t>
            </a:r>
          </a:p>
        </p:txBody>
      </p:sp>
      <p:sp>
        <p:nvSpPr>
          <p:cNvPr id="6" name="Content Placeholder 2">
            <a:extLst>
              <a:ext uri="{FF2B5EF4-FFF2-40B4-BE49-F238E27FC236}">
                <a16:creationId xmlns:a16="http://schemas.microsoft.com/office/drawing/2014/main" id="{F42DC5F9-E376-15D2-E4CF-2350E427D737}"/>
              </a:ext>
            </a:extLst>
          </p:cNvPr>
          <p:cNvSpPr>
            <a:spLocks noGrp="1"/>
          </p:cNvSpPr>
          <p:nvPr>
            <p:ph idx="1" hasCustomPrompt="1"/>
          </p:nvPr>
        </p:nvSpPr>
        <p:spPr>
          <a:xfrm>
            <a:off x="1619469" y="5342182"/>
            <a:ext cx="21876635"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2" name="Slide Number Placeholder 3">
            <a:extLst>
              <a:ext uri="{FF2B5EF4-FFF2-40B4-BE49-F238E27FC236}">
                <a16:creationId xmlns:a16="http://schemas.microsoft.com/office/drawing/2014/main" id="{8397D50F-C7A3-D938-FD4B-49B55C368118}"/>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29012016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and Content">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CB91771-9A35-C216-664E-38CB67BC30F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0"/>
            <a:ext cx="24385588" cy="13716893"/>
          </a:xfrm>
          <a:prstGeom prst="rect">
            <a:avLst/>
          </a:prstGeom>
        </p:spPr>
      </p:pic>
      <p:sp>
        <p:nvSpPr>
          <p:cNvPr id="20" name="Title Placeholder 1"/>
          <p:cNvSpPr>
            <a:spLocks noGrp="1"/>
          </p:cNvSpPr>
          <p:nvPr>
            <p:ph type="title" hasCustomPrompt="1"/>
          </p:nvPr>
        </p:nvSpPr>
        <p:spPr>
          <a:xfrm>
            <a:off x="15333653" y="5501526"/>
            <a:ext cx="7129454" cy="2318844"/>
          </a:xfrm>
          <a:prstGeom prst="rect">
            <a:avLst/>
          </a:prstGeom>
        </p:spPr>
        <p:txBody>
          <a:bodyPr vert="horz" wrap="square" lIns="101858" tIns="50929" rIns="101858" bIns="50929" rtlCol="0" anchor="t" anchorCtr="0">
            <a:spAutoFit/>
          </a:bodyPr>
          <a:lstStyle>
            <a:lvl1pPr>
              <a:defRPr sz="7200"/>
            </a:lvl1pPr>
          </a:lstStyle>
          <a:p>
            <a:r>
              <a:rPr lang="en-US"/>
              <a:t>Two-line</a:t>
            </a:r>
            <a:br>
              <a:rPr lang="en-US"/>
            </a:br>
            <a:r>
              <a:rPr lang="en-US"/>
              <a:t>Headline</a:t>
            </a:r>
          </a:p>
        </p:txBody>
      </p:sp>
      <p:sp>
        <p:nvSpPr>
          <p:cNvPr id="4" name="Text Placeholder 3"/>
          <p:cNvSpPr>
            <a:spLocks noGrp="1"/>
          </p:cNvSpPr>
          <p:nvPr>
            <p:ph type="body" sz="quarter" idx="11" hasCustomPrompt="1"/>
          </p:nvPr>
        </p:nvSpPr>
        <p:spPr>
          <a:xfrm>
            <a:off x="15333653" y="8214474"/>
            <a:ext cx="7129454" cy="695255"/>
          </a:xfrm>
        </p:spPr>
        <p:txBody>
          <a:bodyPr wrap="square">
            <a:spAutoFit/>
          </a:bodyPr>
          <a:lstStyle>
            <a:lvl1pPr marL="0" indent="0" algn="l">
              <a:lnSpc>
                <a:spcPct val="114000"/>
              </a:lnSpc>
              <a:buNone/>
              <a:defRPr/>
            </a:lvl1pPr>
          </a:lstStyle>
          <a:p>
            <a:pPr lvl="0"/>
            <a:r>
              <a:rPr lang="en-US"/>
              <a:t>Copy</a:t>
            </a:r>
          </a:p>
        </p:txBody>
      </p:sp>
      <p:sp>
        <p:nvSpPr>
          <p:cNvPr id="3" name="Chart Placeholder 2"/>
          <p:cNvSpPr>
            <a:spLocks noGrp="1"/>
          </p:cNvSpPr>
          <p:nvPr>
            <p:ph type="chart" sz="quarter" idx="12" hasCustomPrompt="1"/>
          </p:nvPr>
        </p:nvSpPr>
        <p:spPr>
          <a:xfrm>
            <a:off x="2140721" y="2173027"/>
            <a:ext cx="12112761" cy="9714173"/>
          </a:xfrm>
        </p:spPr>
        <p:txBody>
          <a:bodyPr anchor="ctr" anchorCtr="0">
            <a:normAutofit/>
          </a:bodyPr>
          <a:lstStyle>
            <a:lvl1pPr marL="0" indent="0" algn="ctr">
              <a:buNone/>
              <a:defRPr/>
            </a:lvl1pPr>
          </a:lstStyle>
          <a:p>
            <a:r>
              <a:rPr lang="en-US"/>
              <a:t>Click to add chart</a:t>
            </a:r>
          </a:p>
        </p:txBody>
      </p:sp>
      <p:sp>
        <p:nvSpPr>
          <p:cNvPr id="2" name="Slide Number Placeholder 3">
            <a:extLst>
              <a:ext uri="{FF2B5EF4-FFF2-40B4-BE49-F238E27FC236}">
                <a16:creationId xmlns:a16="http://schemas.microsoft.com/office/drawing/2014/main" id="{00A5CD19-1082-1512-97C9-96B79AEE0DD7}"/>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870245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Sidebar-Mountains">
    <p:bg>
      <p:bgRef idx="1001">
        <a:schemeClr val="bg2"/>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CC1413D-AA80-5916-E18A-87102AB436F5}"/>
              </a:ext>
              <a:ext uri="{C183D7F6-B498-43B3-948B-1728B52AA6E4}">
                <adec:decorative xmlns:adec="http://schemas.microsoft.com/office/drawing/2017/decorative" val="1"/>
              </a:ext>
            </a:extLst>
          </p:cNvPr>
          <p:cNvPicPr>
            <a:picLocks noChangeAspect="1"/>
          </p:cNvPicPr>
          <p:nvPr userDrawn="1"/>
        </p:nvPicPr>
        <p:blipFill rotWithShape="1">
          <a:blip r:embed="rId2"/>
          <a:srcRect l="-1" r="93100"/>
          <a:stretch/>
        </p:blipFill>
        <p:spPr>
          <a:xfrm>
            <a:off x="1587" y="0"/>
            <a:ext cx="1682772" cy="13716893"/>
          </a:xfrm>
          <a:prstGeom prst="rect">
            <a:avLst/>
          </a:prstGeom>
        </p:spPr>
      </p:pic>
      <p:pic>
        <p:nvPicPr>
          <p:cNvPr id="17" name="Picture 16">
            <a:extLst>
              <a:ext uri="{FF2B5EF4-FFF2-40B4-BE49-F238E27FC236}">
                <a16:creationId xmlns:a16="http://schemas.microsoft.com/office/drawing/2014/main" id="{264458B6-0897-B08E-BD63-D027D5128B57}"/>
              </a:ext>
              <a:ext uri="{C183D7F6-B498-43B3-948B-1728B52AA6E4}">
                <adec:decorative xmlns:adec="http://schemas.microsoft.com/office/drawing/2017/decorative" val="1"/>
              </a:ext>
            </a:extLst>
          </p:cNvPr>
          <p:cNvPicPr>
            <a:picLocks noChangeAspect="1"/>
          </p:cNvPicPr>
          <p:nvPr userDrawn="1"/>
        </p:nvPicPr>
        <p:blipFill rotWithShape="1">
          <a:blip r:embed="rId2"/>
          <a:srcRect l="6900" t="80305" r="5216"/>
          <a:stretch/>
        </p:blipFill>
        <p:spPr>
          <a:xfrm>
            <a:off x="1684359" y="11015330"/>
            <a:ext cx="21430822" cy="2701563"/>
          </a:xfrm>
          <a:prstGeom prst="rect">
            <a:avLst/>
          </a:prstGeom>
        </p:spPr>
      </p:pic>
      <p:sp>
        <p:nvSpPr>
          <p:cNvPr id="5" name="Rectangle 4">
            <a:extLst>
              <a:ext uri="{FF2B5EF4-FFF2-40B4-BE49-F238E27FC236}">
                <a16:creationId xmlns:a16="http://schemas.microsoft.com/office/drawing/2014/main" id="{27A9E552-529E-77F4-951A-D05187C6CCAC}"/>
              </a:ext>
              <a:ext uri="{C183D7F6-B498-43B3-948B-1728B52AA6E4}">
                <adec:decorative xmlns:adec="http://schemas.microsoft.com/office/drawing/2017/decorative" val="1"/>
              </a:ext>
            </a:extLst>
          </p:cNvPr>
          <p:cNvSpPr/>
          <p:nvPr userDrawn="1"/>
        </p:nvSpPr>
        <p:spPr>
          <a:xfrm>
            <a:off x="16698809" y="0"/>
            <a:ext cx="467841"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sun shining over a forest&#10;&#10;Description automatically generated">
            <a:extLst>
              <a:ext uri="{FF2B5EF4-FFF2-40B4-BE49-F238E27FC236}">
                <a16:creationId xmlns:a16="http://schemas.microsoft.com/office/drawing/2014/main" id="{14518560-1601-CEE2-6EE7-1F6CB75292A5}"/>
              </a:ext>
            </a:extLst>
          </p:cNvPr>
          <p:cNvPicPr>
            <a:picLocks noChangeAspect="1"/>
          </p:cNvPicPr>
          <p:nvPr userDrawn="1"/>
        </p:nvPicPr>
        <p:blipFill rotWithShape="1">
          <a:blip r:embed="rId3"/>
          <a:srcRect r="3022"/>
          <a:stretch/>
        </p:blipFill>
        <p:spPr>
          <a:xfrm>
            <a:off x="17182214" y="0"/>
            <a:ext cx="7204961" cy="13716000"/>
          </a:xfrm>
          <a:prstGeom prst="rect">
            <a:avLst/>
          </a:prstGeom>
        </p:spPr>
      </p:pic>
      <p:pic>
        <p:nvPicPr>
          <p:cNvPr id="2" name="Picture 1" descr="Colorado State University symbol">
            <a:extLst>
              <a:ext uri="{FF2B5EF4-FFF2-40B4-BE49-F238E27FC236}">
                <a16:creationId xmlns:a16="http://schemas.microsoft.com/office/drawing/2014/main" id="{BDCB5DD4-D483-68BD-4F84-B2C9099F76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209715" y="11547405"/>
            <a:ext cx="1446028" cy="1446028"/>
          </a:xfrm>
          <a:prstGeom prst="rect">
            <a:avLst/>
          </a:prstGeom>
        </p:spPr>
      </p:pic>
      <p:sp>
        <p:nvSpPr>
          <p:cNvPr id="15" name="Title 1">
            <a:extLst>
              <a:ext uri="{FF2B5EF4-FFF2-40B4-BE49-F238E27FC236}">
                <a16:creationId xmlns:a16="http://schemas.microsoft.com/office/drawing/2014/main" id="{D85F4885-CC1E-1EF1-E274-97D422B3CB7E}"/>
              </a:ext>
            </a:extLst>
          </p:cNvPr>
          <p:cNvSpPr>
            <a:spLocks noGrp="1"/>
          </p:cNvSpPr>
          <p:nvPr>
            <p:ph type="title" hasCustomPrompt="1"/>
          </p:nvPr>
        </p:nvSpPr>
        <p:spPr>
          <a:xfrm>
            <a:off x="2199573" y="1041989"/>
            <a:ext cx="13515349" cy="3139321"/>
          </a:xfrm>
        </p:spPr>
        <p:txBody>
          <a:bodyPr anchor="t" anchorCtr="0"/>
          <a:lstStyle>
            <a:lvl1pPr>
              <a:defRPr>
                <a:solidFill>
                  <a:schemeClr val="tx2"/>
                </a:solidFill>
              </a:defRPr>
            </a:lvl1pPr>
          </a:lstStyle>
          <a:p>
            <a:r>
              <a:rPr lang="en-US"/>
              <a:t>Two-line</a:t>
            </a:r>
            <a:br>
              <a:rPr lang="en-US"/>
            </a:br>
            <a:r>
              <a:rPr lang="en-US"/>
              <a:t>Headline</a:t>
            </a:r>
          </a:p>
        </p:txBody>
      </p:sp>
      <p:sp>
        <p:nvSpPr>
          <p:cNvPr id="16" name="Content Placeholder 2">
            <a:extLst>
              <a:ext uri="{FF2B5EF4-FFF2-40B4-BE49-F238E27FC236}">
                <a16:creationId xmlns:a16="http://schemas.microsoft.com/office/drawing/2014/main" id="{2C52649C-B641-EC57-75DF-EF9D3DD7C85E}"/>
              </a:ext>
            </a:extLst>
          </p:cNvPr>
          <p:cNvSpPr>
            <a:spLocks noGrp="1"/>
          </p:cNvSpPr>
          <p:nvPr>
            <p:ph idx="1" hasCustomPrompt="1"/>
          </p:nvPr>
        </p:nvSpPr>
        <p:spPr>
          <a:xfrm>
            <a:off x="2199572" y="4642064"/>
            <a:ext cx="13515349"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4" name="Slide Number Placeholder 3">
            <a:extLst>
              <a:ext uri="{FF2B5EF4-FFF2-40B4-BE49-F238E27FC236}">
                <a16:creationId xmlns:a16="http://schemas.microsoft.com/office/drawing/2014/main" id="{F0265B62-AEED-B85E-3FF6-57ED771FE8C5}"/>
              </a:ext>
            </a:extLst>
          </p:cNvPr>
          <p:cNvSpPr>
            <a:spLocks noGrp="1"/>
          </p:cNvSpPr>
          <p:nvPr>
            <p:ph type="sldNum" sz="quarter" idx="4"/>
          </p:nvPr>
        </p:nvSpPr>
        <p:spPr>
          <a:xfrm>
            <a:off x="2206088"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571321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Sidebar-Oval">
    <p:bg>
      <p:bgRef idx="1001">
        <a:schemeClr val="bg2"/>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CC1413D-AA80-5916-E18A-87102AB436F5}"/>
              </a:ext>
              <a:ext uri="{C183D7F6-B498-43B3-948B-1728B52AA6E4}">
                <adec:decorative xmlns:adec="http://schemas.microsoft.com/office/drawing/2017/decorative" val="1"/>
              </a:ext>
            </a:extLst>
          </p:cNvPr>
          <p:cNvPicPr>
            <a:picLocks noChangeAspect="1"/>
          </p:cNvPicPr>
          <p:nvPr userDrawn="1"/>
        </p:nvPicPr>
        <p:blipFill rotWithShape="1">
          <a:blip r:embed="rId2"/>
          <a:srcRect l="-1" r="93100"/>
          <a:stretch/>
        </p:blipFill>
        <p:spPr>
          <a:xfrm>
            <a:off x="1587" y="0"/>
            <a:ext cx="1682772" cy="13716893"/>
          </a:xfrm>
          <a:prstGeom prst="rect">
            <a:avLst/>
          </a:prstGeom>
        </p:spPr>
      </p:pic>
      <p:pic>
        <p:nvPicPr>
          <p:cNvPr id="17" name="Picture 16">
            <a:extLst>
              <a:ext uri="{FF2B5EF4-FFF2-40B4-BE49-F238E27FC236}">
                <a16:creationId xmlns:a16="http://schemas.microsoft.com/office/drawing/2014/main" id="{264458B6-0897-B08E-BD63-D027D5128B57}"/>
              </a:ext>
              <a:ext uri="{C183D7F6-B498-43B3-948B-1728B52AA6E4}">
                <adec:decorative xmlns:adec="http://schemas.microsoft.com/office/drawing/2017/decorative" val="1"/>
              </a:ext>
            </a:extLst>
          </p:cNvPr>
          <p:cNvPicPr>
            <a:picLocks noChangeAspect="1"/>
          </p:cNvPicPr>
          <p:nvPr userDrawn="1"/>
        </p:nvPicPr>
        <p:blipFill rotWithShape="1">
          <a:blip r:embed="rId2"/>
          <a:srcRect l="6900" t="80305" r="5216"/>
          <a:stretch/>
        </p:blipFill>
        <p:spPr>
          <a:xfrm>
            <a:off x="1684359" y="11015330"/>
            <a:ext cx="21430822" cy="2701563"/>
          </a:xfrm>
          <a:prstGeom prst="rect">
            <a:avLst/>
          </a:prstGeom>
        </p:spPr>
      </p:pic>
      <p:sp>
        <p:nvSpPr>
          <p:cNvPr id="6" name="Rectangle 5">
            <a:extLst>
              <a:ext uri="{FF2B5EF4-FFF2-40B4-BE49-F238E27FC236}">
                <a16:creationId xmlns:a16="http://schemas.microsoft.com/office/drawing/2014/main" id="{AE5EE25A-A459-3620-F240-4DFA54D6D844}"/>
              </a:ext>
              <a:ext uri="{C183D7F6-B498-43B3-948B-1728B52AA6E4}">
                <adec:decorative xmlns:adec="http://schemas.microsoft.com/office/drawing/2017/decorative" val="1"/>
              </a:ext>
            </a:extLst>
          </p:cNvPr>
          <p:cNvSpPr/>
          <p:nvPr userDrawn="1"/>
        </p:nvSpPr>
        <p:spPr>
          <a:xfrm>
            <a:off x="16698809" y="0"/>
            <a:ext cx="467841"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row of trees on a road&#10;&#10;Description automatically generated">
            <a:extLst>
              <a:ext uri="{FF2B5EF4-FFF2-40B4-BE49-F238E27FC236}">
                <a16:creationId xmlns:a16="http://schemas.microsoft.com/office/drawing/2014/main" id="{AC942C72-8EC5-C087-939D-9BC6B550B651}"/>
              </a:ext>
            </a:extLst>
          </p:cNvPr>
          <p:cNvPicPr>
            <a:picLocks noChangeAspect="1"/>
          </p:cNvPicPr>
          <p:nvPr userDrawn="1"/>
        </p:nvPicPr>
        <p:blipFill rotWithShape="1">
          <a:blip r:embed="rId3"/>
          <a:srcRect l="2834"/>
          <a:stretch/>
        </p:blipFill>
        <p:spPr>
          <a:xfrm>
            <a:off x="17166651" y="1"/>
            <a:ext cx="7218938" cy="13715999"/>
          </a:xfrm>
          <a:prstGeom prst="rect">
            <a:avLst/>
          </a:prstGeom>
        </p:spPr>
      </p:pic>
      <p:pic>
        <p:nvPicPr>
          <p:cNvPr id="8" name="Picture 7" descr="Colorado State University symbol">
            <a:extLst>
              <a:ext uri="{FF2B5EF4-FFF2-40B4-BE49-F238E27FC236}">
                <a16:creationId xmlns:a16="http://schemas.microsoft.com/office/drawing/2014/main" id="{34E038AC-1AE3-ED73-7036-C6CAB00FA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209715" y="11547405"/>
            <a:ext cx="1446028" cy="1446028"/>
          </a:xfrm>
          <a:prstGeom prst="rect">
            <a:avLst/>
          </a:prstGeom>
        </p:spPr>
      </p:pic>
      <p:sp>
        <p:nvSpPr>
          <p:cNvPr id="15" name="Title 1">
            <a:extLst>
              <a:ext uri="{FF2B5EF4-FFF2-40B4-BE49-F238E27FC236}">
                <a16:creationId xmlns:a16="http://schemas.microsoft.com/office/drawing/2014/main" id="{D85F4885-CC1E-1EF1-E274-97D422B3CB7E}"/>
              </a:ext>
            </a:extLst>
          </p:cNvPr>
          <p:cNvSpPr>
            <a:spLocks noGrp="1"/>
          </p:cNvSpPr>
          <p:nvPr>
            <p:ph type="title" hasCustomPrompt="1"/>
          </p:nvPr>
        </p:nvSpPr>
        <p:spPr>
          <a:xfrm>
            <a:off x="2199573" y="1041989"/>
            <a:ext cx="13515349" cy="3139321"/>
          </a:xfrm>
        </p:spPr>
        <p:txBody>
          <a:bodyPr anchor="t" anchorCtr="0"/>
          <a:lstStyle>
            <a:lvl1pPr>
              <a:defRPr>
                <a:solidFill>
                  <a:schemeClr val="tx2"/>
                </a:solidFill>
              </a:defRPr>
            </a:lvl1pPr>
          </a:lstStyle>
          <a:p>
            <a:r>
              <a:rPr lang="en-US"/>
              <a:t>Two-line</a:t>
            </a:r>
            <a:br>
              <a:rPr lang="en-US"/>
            </a:br>
            <a:r>
              <a:rPr lang="en-US"/>
              <a:t>Headline</a:t>
            </a:r>
          </a:p>
        </p:txBody>
      </p:sp>
      <p:sp>
        <p:nvSpPr>
          <p:cNvPr id="16" name="Content Placeholder 2">
            <a:extLst>
              <a:ext uri="{FF2B5EF4-FFF2-40B4-BE49-F238E27FC236}">
                <a16:creationId xmlns:a16="http://schemas.microsoft.com/office/drawing/2014/main" id="{2C52649C-B641-EC57-75DF-EF9D3DD7C85E}"/>
              </a:ext>
            </a:extLst>
          </p:cNvPr>
          <p:cNvSpPr>
            <a:spLocks noGrp="1"/>
          </p:cNvSpPr>
          <p:nvPr>
            <p:ph idx="1" hasCustomPrompt="1"/>
          </p:nvPr>
        </p:nvSpPr>
        <p:spPr>
          <a:xfrm>
            <a:off x="2199572" y="4642064"/>
            <a:ext cx="13515349"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2" name="Slide Number Placeholder 3">
            <a:extLst>
              <a:ext uri="{FF2B5EF4-FFF2-40B4-BE49-F238E27FC236}">
                <a16:creationId xmlns:a16="http://schemas.microsoft.com/office/drawing/2014/main" id="{F42F9FFF-7EB1-A7DB-B013-A716B683F643}"/>
              </a:ext>
            </a:extLst>
          </p:cNvPr>
          <p:cNvSpPr>
            <a:spLocks noGrp="1"/>
          </p:cNvSpPr>
          <p:nvPr>
            <p:ph type="sldNum" sz="quarter" idx="4"/>
          </p:nvPr>
        </p:nvSpPr>
        <p:spPr>
          <a:xfrm>
            <a:off x="2206088"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917357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Sidebar">
    <p:bg>
      <p:bgRef idx="1001">
        <a:schemeClr val="bg2"/>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C866178-CBCD-77EF-8FAB-1F3C49A75436}"/>
              </a:ext>
              <a:ext uri="{C183D7F6-B498-43B3-948B-1728B52AA6E4}">
                <adec:decorative xmlns:adec="http://schemas.microsoft.com/office/drawing/2017/decorative" val="1"/>
              </a:ext>
            </a:extLst>
          </p:cNvPr>
          <p:cNvPicPr>
            <a:picLocks noChangeAspect="1"/>
          </p:cNvPicPr>
          <p:nvPr userDrawn="1"/>
        </p:nvPicPr>
        <p:blipFill rotWithShape="1">
          <a:blip r:embed="rId2"/>
          <a:srcRect l="-1" r="93100"/>
          <a:stretch/>
        </p:blipFill>
        <p:spPr>
          <a:xfrm>
            <a:off x="1587" y="0"/>
            <a:ext cx="1682772" cy="13716893"/>
          </a:xfrm>
          <a:prstGeom prst="rect">
            <a:avLst/>
          </a:prstGeom>
        </p:spPr>
      </p:pic>
      <p:sp>
        <p:nvSpPr>
          <p:cNvPr id="2" name="Picture Placeholder 9">
            <a:extLst>
              <a:ext uri="{FF2B5EF4-FFF2-40B4-BE49-F238E27FC236}">
                <a16:creationId xmlns:a16="http://schemas.microsoft.com/office/drawing/2014/main" id="{B7A48FE2-579B-81DF-FD0F-99223BB771EF}"/>
              </a:ext>
            </a:extLst>
          </p:cNvPr>
          <p:cNvSpPr>
            <a:spLocks noGrp="1"/>
          </p:cNvSpPr>
          <p:nvPr>
            <p:ph type="pic" sz="quarter" idx="17" hasCustomPrompt="1"/>
          </p:nvPr>
        </p:nvSpPr>
        <p:spPr>
          <a:xfrm>
            <a:off x="17182214" y="0"/>
            <a:ext cx="7170578" cy="13716000"/>
          </a:xfrm>
        </p:spPr>
        <p:txBody>
          <a:bodyPr anchor="ctr" anchorCtr="0">
            <a:noAutofit/>
          </a:bodyPr>
          <a:lstStyle>
            <a:lvl1pPr marL="0" indent="0" algn="ctr">
              <a:buNone/>
              <a:defRPr>
                <a:solidFill>
                  <a:schemeClr val="tx1"/>
                </a:solidFill>
              </a:defRPr>
            </a:lvl1pPr>
          </a:lstStyle>
          <a:p>
            <a:r>
              <a:rPr lang="en-US"/>
              <a:t>Click to insert photo</a:t>
            </a:r>
          </a:p>
        </p:txBody>
      </p:sp>
      <p:pic>
        <p:nvPicPr>
          <p:cNvPr id="3" name="Picture 2">
            <a:extLst>
              <a:ext uri="{FF2B5EF4-FFF2-40B4-BE49-F238E27FC236}">
                <a16:creationId xmlns:a16="http://schemas.microsoft.com/office/drawing/2014/main" id="{E50CAAFB-2C9A-D0BB-FC1C-BBDD98ACFB0E}"/>
              </a:ext>
              <a:ext uri="{C183D7F6-B498-43B3-948B-1728B52AA6E4}">
                <adec:decorative xmlns:adec="http://schemas.microsoft.com/office/drawing/2017/decorative" val="1"/>
              </a:ext>
            </a:extLst>
          </p:cNvPr>
          <p:cNvPicPr>
            <a:picLocks noChangeAspect="1"/>
          </p:cNvPicPr>
          <p:nvPr userDrawn="1"/>
        </p:nvPicPr>
        <p:blipFill rotWithShape="1">
          <a:blip r:embed="rId2"/>
          <a:srcRect l="6900" t="80305" r="31528"/>
          <a:stretch/>
        </p:blipFill>
        <p:spPr>
          <a:xfrm>
            <a:off x="1684359" y="11015330"/>
            <a:ext cx="15014450" cy="2701563"/>
          </a:xfrm>
          <a:prstGeom prst="rect">
            <a:avLst/>
          </a:prstGeom>
        </p:spPr>
      </p:pic>
      <p:sp>
        <p:nvSpPr>
          <p:cNvPr id="8" name="Rectangle 7">
            <a:extLst>
              <a:ext uri="{FF2B5EF4-FFF2-40B4-BE49-F238E27FC236}">
                <a16:creationId xmlns:a16="http://schemas.microsoft.com/office/drawing/2014/main" id="{6282DB31-56E1-FB99-975F-6A13C48A2228}"/>
              </a:ext>
              <a:ext uri="{C183D7F6-B498-43B3-948B-1728B52AA6E4}">
                <adec:decorative xmlns:adec="http://schemas.microsoft.com/office/drawing/2017/decorative" val="1"/>
              </a:ext>
            </a:extLst>
          </p:cNvPr>
          <p:cNvSpPr/>
          <p:nvPr userDrawn="1"/>
        </p:nvSpPr>
        <p:spPr>
          <a:xfrm>
            <a:off x="16698809" y="0"/>
            <a:ext cx="467841"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D85F4885-CC1E-1EF1-E274-97D422B3CB7E}"/>
              </a:ext>
            </a:extLst>
          </p:cNvPr>
          <p:cNvSpPr>
            <a:spLocks noGrp="1"/>
          </p:cNvSpPr>
          <p:nvPr>
            <p:ph type="title" hasCustomPrompt="1"/>
          </p:nvPr>
        </p:nvSpPr>
        <p:spPr>
          <a:xfrm>
            <a:off x="2199573" y="1041989"/>
            <a:ext cx="13515349" cy="3139321"/>
          </a:xfrm>
        </p:spPr>
        <p:txBody>
          <a:bodyPr anchor="t" anchorCtr="0"/>
          <a:lstStyle>
            <a:lvl1pPr>
              <a:defRPr>
                <a:solidFill>
                  <a:schemeClr val="tx2"/>
                </a:solidFill>
              </a:defRPr>
            </a:lvl1pPr>
          </a:lstStyle>
          <a:p>
            <a:r>
              <a:rPr lang="en-US"/>
              <a:t>Two-line</a:t>
            </a:r>
            <a:br>
              <a:rPr lang="en-US"/>
            </a:br>
            <a:r>
              <a:rPr lang="en-US"/>
              <a:t>Headline</a:t>
            </a:r>
          </a:p>
        </p:txBody>
      </p:sp>
      <p:sp>
        <p:nvSpPr>
          <p:cNvPr id="16" name="Content Placeholder 2">
            <a:extLst>
              <a:ext uri="{FF2B5EF4-FFF2-40B4-BE49-F238E27FC236}">
                <a16:creationId xmlns:a16="http://schemas.microsoft.com/office/drawing/2014/main" id="{2C52649C-B641-EC57-75DF-EF9D3DD7C85E}"/>
              </a:ext>
            </a:extLst>
          </p:cNvPr>
          <p:cNvSpPr>
            <a:spLocks noGrp="1"/>
          </p:cNvSpPr>
          <p:nvPr>
            <p:ph idx="1" hasCustomPrompt="1"/>
          </p:nvPr>
        </p:nvSpPr>
        <p:spPr>
          <a:xfrm>
            <a:off x="2199572" y="4642064"/>
            <a:ext cx="13515349"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4" name="Slide Number Placeholder 3">
            <a:extLst>
              <a:ext uri="{FF2B5EF4-FFF2-40B4-BE49-F238E27FC236}">
                <a16:creationId xmlns:a16="http://schemas.microsoft.com/office/drawing/2014/main" id="{30222878-7E9A-81E8-7BD4-EA17ADD9C683}"/>
              </a:ext>
            </a:extLst>
          </p:cNvPr>
          <p:cNvSpPr>
            <a:spLocks noGrp="1"/>
          </p:cNvSpPr>
          <p:nvPr>
            <p:ph type="sldNum" sz="quarter" idx="4"/>
          </p:nvPr>
        </p:nvSpPr>
        <p:spPr>
          <a:xfrm>
            <a:off x="2206088"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396111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2"/>
      </p:bgRef>
    </p:bg>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3594647" y="5007189"/>
            <a:ext cx="17197884" cy="1651093"/>
          </a:xfrm>
          <a:prstGeom prst="rect">
            <a:avLst/>
          </a:prstGeom>
        </p:spPr>
        <p:txBody>
          <a:bodyPr vert="horz" wrap="square" lIns="91440" tIns="91440" rIns="91440" bIns="91440" rtlCol="0" anchor="ctr" anchorCtr="0">
            <a:spAutoFit/>
          </a:bodyPr>
          <a:lstStyle>
            <a:lvl1pPr algn="ctr">
              <a:defRPr>
                <a:solidFill>
                  <a:schemeClr val="tx1"/>
                </a:solidFill>
              </a:defRPr>
            </a:lvl1pPr>
          </a:lstStyle>
          <a:p>
            <a:r>
              <a:rPr lang="en-US"/>
              <a:t>“Quote”</a:t>
            </a:r>
          </a:p>
        </p:txBody>
      </p:sp>
      <p:grpSp>
        <p:nvGrpSpPr>
          <p:cNvPr id="4" name="Group 3">
            <a:extLst>
              <a:ext uri="{FF2B5EF4-FFF2-40B4-BE49-F238E27FC236}">
                <a16:creationId xmlns:a16="http://schemas.microsoft.com/office/drawing/2014/main" id="{922027ED-012B-7407-85EE-A5994FEE1EFB}"/>
              </a:ext>
              <a:ext uri="{C183D7F6-B498-43B3-948B-1728B52AA6E4}">
                <adec:decorative xmlns:adec="http://schemas.microsoft.com/office/drawing/2017/decorative" val="1"/>
              </a:ext>
            </a:extLst>
          </p:cNvPr>
          <p:cNvGrpSpPr/>
          <p:nvPr userDrawn="1"/>
        </p:nvGrpSpPr>
        <p:grpSpPr>
          <a:xfrm>
            <a:off x="0" y="12649202"/>
            <a:ext cx="7384308" cy="1066798"/>
            <a:chOff x="0" y="568749"/>
            <a:chExt cx="7384308" cy="1191643"/>
          </a:xfrm>
        </p:grpSpPr>
        <p:sp>
          <p:nvSpPr>
            <p:cNvPr id="5" name="Rectangle 4">
              <a:extLst>
                <a:ext uri="{FF2B5EF4-FFF2-40B4-BE49-F238E27FC236}">
                  <a16:creationId xmlns:a16="http://schemas.microsoft.com/office/drawing/2014/main" id="{AA6BD615-3100-6B0D-80AF-6148FF436E62}"/>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AB864A-DFC1-8ACE-87E4-E92DA290916C}"/>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CAA52F-343B-3FE3-30E3-295C4517EB1E}"/>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DB2290-3E87-EBEE-B7C5-B036F1C77117}"/>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FFB4E1-F274-B073-8E7E-CB2544A6D761}"/>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2F0147-429D-9A58-82F4-19D9B4664D4E}"/>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7891A34-14D2-ADB6-1169-740DA5910940}"/>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209C2B3-142D-5E44-1175-183720B6E55A}"/>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945597-6F58-A8E5-A24B-B3C67DA5490A}"/>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207D62-8D62-B822-1E45-17C921014CC7}"/>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2A9CCBA-B6CB-7D13-11F8-8B53466883D9}"/>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0D55400-2F92-5A7A-37B5-17CD27C2DC73}"/>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E0A2EF-4B95-657F-0869-CC36FA292DB5}"/>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8B2A8B82-B1AD-9FF9-67E7-3FDE201E7BD8}"/>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12647754"/>
            <a:ext cx="17002867" cy="1064129"/>
          </a:xfrm>
          <a:prstGeom prst="rect">
            <a:avLst/>
          </a:prstGeom>
        </p:spPr>
      </p:pic>
      <p:sp>
        <p:nvSpPr>
          <p:cNvPr id="2" name="Slide Number Placeholder 3">
            <a:extLst>
              <a:ext uri="{FF2B5EF4-FFF2-40B4-BE49-F238E27FC236}">
                <a16:creationId xmlns:a16="http://schemas.microsoft.com/office/drawing/2014/main" id="{7672AE2E-C5C4-44D6-2A12-46A2082FB2F2}"/>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rgbClr val="000000"/>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527404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umns-Color Bars">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2440F7-CED7-BA5A-F03A-60FEE65F999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0"/>
            <a:ext cx="24385588" cy="13716893"/>
          </a:xfrm>
          <a:prstGeom prst="rect">
            <a:avLst/>
          </a:prstGeom>
        </p:spPr>
      </p:pic>
      <p:sp>
        <p:nvSpPr>
          <p:cNvPr id="5" name="Title 4">
            <a:extLst>
              <a:ext uri="{FF2B5EF4-FFF2-40B4-BE49-F238E27FC236}">
                <a16:creationId xmlns:a16="http://schemas.microsoft.com/office/drawing/2014/main" id="{129CFA67-6F27-DC17-19C2-9CAB7BCE34B4}"/>
              </a:ext>
            </a:extLst>
          </p:cNvPr>
          <p:cNvSpPr>
            <a:spLocks noGrp="1"/>
          </p:cNvSpPr>
          <p:nvPr>
            <p:ph type="title" hasCustomPrompt="1"/>
          </p:nvPr>
        </p:nvSpPr>
        <p:spPr>
          <a:xfrm>
            <a:off x="2605448" y="1984097"/>
            <a:ext cx="20507810" cy="1651093"/>
          </a:xfrm>
        </p:spPr>
        <p:txBody>
          <a:bodyPr/>
          <a:lstStyle/>
          <a:p>
            <a:r>
              <a:rPr lang="en-US"/>
              <a:t>Headline</a:t>
            </a:r>
          </a:p>
        </p:txBody>
      </p:sp>
      <p:sp>
        <p:nvSpPr>
          <p:cNvPr id="12" name="Text Placeholder 24"/>
          <p:cNvSpPr>
            <a:spLocks noGrp="1"/>
          </p:cNvSpPr>
          <p:nvPr>
            <p:ph type="body" sz="quarter" idx="10" hasCustomPrompt="1"/>
          </p:nvPr>
        </p:nvSpPr>
        <p:spPr>
          <a:xfrm>
            <a:off x="2605448" y="4274156"/>
            <a:ext cx="6075728" cy="855427"/>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14" name="Text Placeholder 24"/>
          <p:cNvSpPr>
            <a:spLocks noGrp="1"/>
          </p:cNvSpPr>
          <p:nvPr>
            <p:ph type="body" sz="quarter" idx="11" hasCustomPrompt="1"/>
          </p:nvPr>
        </p:nvSpPr>
        <p:spPr>
          <a:xfrm>
            <a:off x="9821489" y="4274156"/>
            <a:ext cx="6075728" cy="855427"/>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15" name="Text Placeholder 24"/>
          <p:cNvSpPr>
            <a:spLocks noGrp="1"/>
          </p:cNvSpPr>
          <p:nvPr>
            <p:ph type="body" sz="quarter" idx="12" hasCustomPrompt="1"/>
          </p:nvPr>
        </p:nvSpPr>
        <p:spPr>
          <a:xfrm>
            <a:off x="17037530" y="4274156"/>
            <a:ext cx="6075728" cy="855427"/>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2" name="Slide Number Placeholder 3">
            <a:extLst>
              <a:ext uri="{FF2B5EF4-FFF2-40B4-BE49-F238E27FC236}">
                <a16:creationId xmlns:a16="http://schemas.microsoft.com/office/drawing/2014/main" id="{E8697D4B-8432-9C6E-B48E-E03539E44DB1}"/>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Logo">
    <p:bg>
      <p:bgRef idx="1001">
        <a:schemeClr val="bg1"/>
      </p:bgRef>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BC10D8E-8D0B-3CB5-550F-C1F0821F1C34}"/>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19" name="Rectangle 18">
            <a:extLst>
              <a:ext uri="{FF2B5EF4-FFF2-40B4-BE49-F238E27FC236}">
                <a16:creationId xmlns:a16="http://schemas.microsoft.com/office/drawing/2014/main" id="{CA12CD24-74CA-0905-D07A-23DF9DF44B5E}"/>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B3B6BF-2B16-86A0-06F6-306E154F9442}"/>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25EF944-57F4-E84D-0B8B-F23B69A51E8F}"/>
              </a:ext>
              <a:ext uri="{C183D7F6-B498-43B3-948B-1728B52AA6E4}">
                <adec:decorative xmlns:adec="http://schemas.microsoft.com/office/drawing/2017/decorative" val="1"/>
              </a:ext>
            </a:extLst>
          </p:cNvPr>
          <p:cNvSpPr/>
          <p:nvPr userDrawn="1"/>
        </p:nvSpPr>
        <p:spPr>
          <a:xfrm>
            <a:off x="2266440" y="0"/>
            <a:ext cx="6648960" cy="13715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Colorado State University logo">
            <a:extLst>
              <a:ext uri="{FF2B5EF4-FFF2-40B4-BE49-F238E27FC236}">
                <a16:creationId xmlns:a16="http://schemas.microsoft.com/office/drawing/2014/main" id="{513D1247-2275-E5FB-89CF-D88723D8114E}"/>
              </a:ext>
            </a:extLst>
          </p:cNvPr>
          <p:cNvPicPr>
            <a:picLocks noChangeAspect="1"/>
          </p:cNvPicPr>
          <p:nvPr userDrawn="1"/>
        </p:nvPicPr>
        <p:blipFill>
          <a:blip r:embed="rId3"/>
          <a:stretch>
            <a:fillRect/>
          </a:stretch>
        </p:blipFill>
        <p:spPr>
          <a:xfrm>
            <a:off x="3023038" y="5125206"/>
            <a:ext cx="5296465" cy="3465588"/>
          </a:xfrm>
          <a:prstGeom prst="rect">
            <a:avLst/>
          </a:prstGeom>
        </p:spPr>
      </p:pic>
      <p:sp>
        <p:nvSpPr>
          <p:cNvPr id="9" name="Title 1">
            <a:extLst>
              <a:ext uri="{FF2B5EF4-FFF2-40B4-BE49-F238E27FC236}">
                <a16:creationId xmlns:a16="http://schemas.microsoft.com/office/drawing/2014/main" id="{1E7B9D46-0C64-DE90-73CB-FC4C4FD139C7}"/>
              </a:ext>
            </a:extLst>
          </p:cNvPr>
          <p:cNvSpPr>
            <a:spLocks noGrp="1"/>
          </p:cNvSpPr>
          <p:nvPr>
            <p:ph type="title" hasCustomPrompt="1"/>
          </p:nvPr>
        </p:nvSpPr>
        <p:spPr>
          <a:xfrm>
            <a:off x="9995338" y="3524880"/>
            <a:ext cx="11950262" cy="5078313"/>
          </a:xfrm>
        </p:spPr>
        <p:txBody>
          <a:bodyPr/>
          <a:lstStyle>
            <a:lvl1pPr>
              <a:defRPr sz="10600"/>
            </a:lvl1pPr>
          </a:lstStyle>
          <a:p>
            <a:r>
              <a:rPr lang="en-US"/>
              <a:t>Three-line</a:t>
            </a:r>
            <a:br>
              <a:rPr lang="en-US"/>
            </a:br>
            <a:r>
              <a:rPr lang="en-US"/>
              <a:t>Presentation</a:t>
            </a:r>
            <a:br>
              <a:rPr lang="en-US"/>
            </a:br>
            <a:r>
              <a:rPr lang="en-US"/>
              <a:t>Title</a:t>
            </a:r>
          </a:p>
        </p:txBody>
      </p:sp>
      <p:cxnSp>
        <p:nvCxnSpPr>
          <p:cNvPr id="3" name="Straight Connector 2">
            <a:extLst>
              <a:ext uri="{C183D7F6-B498-43B3-948B-1728B52AA6E4}">
                <adec:decorative xmlns:adec="http://schemas.microsoft.com/office/drawing/2017/decorative" val="1"/>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0"/>
          <p:cNvSpPr>
            <a:spLocks noGrp="1"/>
          </p:cNvSpPr>
          <p:nvPr>
            <p:ph type="body" sz="quarter" idx="12" hasCustomPrompt="1"/>
          </p:nvPr>
        </p:nvSpPr>
        <p:spPr>
          <a:xfrm>
            <a:off x="9995339" y="9475255"/>
            <a:ext cx="11950262" cy="721288"/>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17" name="Rectangle 16">
            <a:extLst>
              <a:ext uri="{FF2B5EF4-FFF2-40B4-BE49-F238E27FC236}">
                <a16:creationId xmlns:a16="http://schemas.microsoft.com/office/drawing/2014/main" id="{93E58544-6EFC-4319-575F-41CF6786511F}"/>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EB5B052-2CDE-BD23-7A21-71905398BDE6}"/>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5" name="Rectangle 4">
              <a:extLst>
                <a:ext uri="{FF2B5EF4-FFF2-40B4-BE49-F238E27FC236}">
                  <a16:creationId xmlns:a16="http://schemas.microsoft.com/office/drawing/2014/main" id="{963211BA-E7D7-3693-93C7-DDA43CEEC055}"/>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2A6159-BAF5-E0C8-B4B5-C415D68EA9A2}"/>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3694A3-5AE5-342B-306B-F64105E0D29D}"/>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D70BF71-6A7D-E032-CC68-F5B91A0B5D08}"/>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B01747F-78C9-192A-E0B3-BB8BE79EFEF1}"/>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AF11095-1E4B-721B-2D2E-A6AE9C07FEF2}"/>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714B9EB-86D0-1A95-18F4-6EF135DA6543}"/>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9" name="Picture 28">
            <a:extLst>
              <a:ext uri="{FF2B5EF4-FFF2-40B4-BE49-F238E27FC236}">
                <a16:creationId xmlns:a16="http://schemas.microsoft.com/office/drawing/2014/main" id="{2C9B660E-DADE-3297-F523-480C5756709A}"/>
              </a:ext>
              <a:ext uri="{C183D7F6-B498-43B3-948B-1728B52AA6E4}">
                <adec:decorative xmlns:adec="http://schemas.microsoft.com/office/drawing/2017/decorative" val="1"/>
              </a:ext>
            </a:extLst>
          </p:cNvPr>
          <p:cNvPicPr>
            <a:picLocks noChangeAspect="1"/>
          </p:cNvPicPr>
          <p:nvPr userDrawn="1"/>
        </p:nvPicPr>
        <p:blipFill rotWithShape="1">
          <a:blip r:embed="rId4"/>
          <a:srcRect l="1" r="39071"/>
          <a:stretch/>
        </p:blipFill>
        <p:spPr>
          <a:xfrm>
            <a:off x="23195519" y="3962400"/>
            <a:ext cx="1191643" cy="9753600"/>
          </a:xfrm>
          <a:prstGeom prst="rect">
            <a:avLst/>
          </a:prstGeom>
        </p:spPr>
      </p:pic>
    </p:spTree>
    <p:extLst>
      <p:ext uri="{BB962C8B-B14F-4D97-AF65-F5344CB8AC3E}">
        <p14:creationId xmlns:p14="http://schemas.microsoft.com/office/powerpoint/2010/main" val="2190331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umns-Sidebar">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67D14-DC84-37FE-9353-9AFB12EA160C}"/>
              </a:ext>
              <a:ext uri="{C183D7F6-B498-43B3-948B-1728B52AA6E4}">
                <adec:decorative xmlns:adec="http://schemas.microsoft.com/office/drawing/2017/decorative" val="1"/>
              </a:ext>
            </a:extLst>
          </p:cNvPr>
          <p:cNvPicPr>
            <a:picLocks noChangeAspect="1"/>
          </p:cNvPicPr>
          <p:nvPr userDrawn="1"/>
        </p:nvPicPr>
        <p:blipFill rotWithShape="1">
          <a:blip r:embed="rId2"/>
          <a:srcRect r="84048"/>
          <a:stretch/>
        </p:blipFill>
        <p:spPr>
          <a:xfrm>
            <a:off x="1587" y="0"/>
            <a:ext cx="3889929" cy="13716893"/>
          </a:xfrm>
          <a:prstGeom prst="rect">
            <a:avLst/>
          </a:prstGeom>
        </p:spPr>
      </p:pic>
      <p:sp>
        <p:nvSpPr>
          <p:cNvPr id="8" name="Rectangle 7">
            <a:extLst>
              <a:ext uri="{FF2B5EF4-FFF2-40B4-BE49-F238E27FC236}">
                <a16:creationId xmlns:a16="http://schemas.microsoft.com/office/drawing/2014/main" id="{AF38DA7F-E3F5-8F2E-74C2-ED9978E062A1}"/>
              </a:ext>
              <a:ext uri="{C183D7F6-B498-43B3-948B-1728B52AA6E4}">
                <adec:decorative xmlns:adec="http://schemas.microsoft.com/office/drawing/2017/decorative" val="1"/>
              </a:ext>
            </a:extLst>
          </p:cNvPr>
          <p:cNvSpPr/>
          <p:nvPr userDrawn="1"/>
        </p:nvSpPr>
        <p:spPr>
          <a:xfrm>
            <a:off x="3849950" y="0"/>
            <a:ext cx="467841"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ado State University symbol">
            <a:extLst>
              <a:ext uri="{FF2B5EF4-FFF2-40B4-BE49-F238E27FC236}">
                <a16:creationId xmlns:a16="http://schemas.microsoft.com/office/drawing/2014/main" id="{E74486EA-1727-AA76-BCAA-5245CDDF5B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0856" y="11592396"/>
            <a:ext cx="1446028" cy="1446028"/>
          </a:xfrm>
          <a:prstGeom prst="rect">
            <a:avLst/>
          </a:prstGeom>
        </p:spPr>
      </p:pic>
      <p:sp>
        <p:nvSpPr>
          <p:cNvPr id="11" name="Title 4">
            <a:extLst>
              <a:ext uri="{FF2B5EF4-FFF2-40B4-BE49-F238E27FC236}">
                <a16:creationId xmlns:a16="http://schemas.microsoft.com/office/drawing/2014/main" id="{B10D2022-1C46-B33B-9D3B-B229B82C7315}"/>
              </a:ext>
            </a:extLst>
          </p:cNvPr>
          <p:cNvSpPr>
            <a:spLocks noGrp="1"/>
          </p:cNvSpPr>
          <p:nvPr>
            <p:ph type="title" hasCustomPrompt="1"/>
          </p:nvPr>
        </p:nvSpPr>
        <p:spPr>
          <a:xfrm>
            <a:off x="5169875" y="610860"/>
            <a:ext cx="18136812" cy="1651093"/>
          </a:xfrm>
        </p:spPr>
        <p:txBody>
          <a:bodyPr/>
          <a:lstStyle/>
          <a:p>
            <a:r>
              <a:rPr lang="en-US"/>
              <a:t>Headline</a:t>
            </a:r>
          </a:p>
        </p:txBody>
      </p:sp>
      <p:sp>
        <p:nvSpPr>
          <p:cNvPr id="12" name="Text Placeholder 24"/>
          <p:cNvSpPr>
            <a:spLocks noGrp="1"/>
          </p:cNvSpPr>
          <p:nvPr>
            <p:ph type="body" sz="quarter" idx="10" hasCustomPrompt="1"/>
          </p:nvPr>
        </p:nvSpPr>
        <p:spPr>
          <a:xfrm>
            <a:off x="5169876" y="2923224"/>
            <a:ext cx="5428021" cy="855427"/>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14" name="Text Placeholder 24"/>
          <p:cNvSpPr>
            <a:spLocks noGrp="1"/>
          </p:cNvSpPr>
          <p:nvPr>
            <p:ph type="body" sz="quarter" idx="11" hasCustomPrompt="1"/>
          </p:nvPr>
        </p:nvSpPr>
        <p:spPr>
          <a:xfrm>
            <a:off x="11524271" y="2923224"/>
            <a:ext cx="5428021" cy="855427"/>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15" name="Text Placeholder 24"/>
          <p:cNvSpPr>
            <a:spLocks noGrp="1"/>
          </p:cNvSpPr>
          <p:nvPr>
            <p:ph type="body" sz="quarter" idx="12" hasCustomPrompt="1"/>
          </p:nvPr>
        </p:nvSpPr>
        <p:spPr>
          <a:xfrm>
            <a:off x="17878666" y="2923224"/>
            <a:ext cx="5428021" cy="855427"/>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p:txBody>
      </p:sp>
      <p:sp>
        <p:nvSpPr>
          <p:cNvPr id="2" name="Slide Number Placeholder 3">
            <a:extLst>
              <a:ext uri="{FF2B5EF4-FFF2-40B4-BE49-F238E27FC236}">
                <a16:creationId xmlns:a16="http://schemas.microsoft.com/office/drawing/2014/main" id="{82F58C89-8A08-333D-6958-95A00A0BA13B}"/>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2103255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and Green Bar">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5904649" cy="13716000"/>
          </a:xfrm>
        </p:spPr>
        <p:txBody>
          <a:bodyPr anchor="ctr" anchorCtr="0">
            <a:noAutofit/>
          </a:bodyPr>
          <a:lstStyle>
            <a:lvl1pPr marL="0" indent="0" algn="ctr">
              <a:buNone/>
              <a:defRPr baseline="0"/>
            </a:lvl1pPr>
          </a:lstStyle>
          <a:p>
            <a:r>
              <a:rPr lang="en-US"/>
              <a:t>Click to insert photo</a:t>
            </a:r>
          </a:p>
        </p:txBody>
      </p:sp>
      <p:pic>
        <p:nvPicPr>
          <p:cNvPr id="8" name="Picture 7">
            <a:extLst>
              <a:ext uri="{FF2B5EF4-FFF2-40B4-BE49-F238E27FC236}">
                <a16:creationId xmlns:a16="http://schemas.microsoft.com/office/drawing/2014/main" id="{13CB5CA8-1D33-D57A-0D5B-9F0C565ED12F}"/>
              </a:ext>
              <a:ext uri="{C183D7F6-B498-43B3-948B-1728B52AA6E4}">
                <adec:decorative xmlns:adec="http://schemas.microsoft.com/office/drawing/2017/decorative" val="1"/>
              </a:ext>
            </a:extLst>
          </p:cNvPr>
          <p:cNvPicPr>
            <a:picLocks noChangeAspect="1"/>
          </p:cNvPicPr>
          <p:nvPr userDrawn="1"/>
        </p:nvPicPr>
        <p:blipFill rotWithShape="1">
          <a:blip r:embed="rId2"/>
          <a:srcRect l="2279" t="10488"/>
          <a:stretch/>
        </p:blipFill>
        <p:spPr>
          <a:xfrm rot="10800000">
            <a:off x="16138571" y="0"/>
            <a:ext cx="8248604" cy="13716000"/>
          </a:xfrm>
          <a:prstGeom prst="rect">
            <a:avLst/>
          </a:prstGeom>
        </p:spPr>
      </p:pic>
      <p:sp>
        <p:nvSpPr>
          <p:cNvPr id="9" name="Rectangle 8">
            <a:extLst>
              <a:ext uri="{FF2B5EF4-FFF2-40B4-BE49-F238E27FC236}">
                <a16:creationId xmlns:a16="http://schemas.microsoft.com/office/drawing/2014/main" id="{0FB33A28-D647-6609-0C80-6EA99E415953}"/>
              </a:ext>
              <a:ext uri="{C183D7F6-B498-43B3-948B-1728B52AA6E4}">
                <adec:decorative xmlns:adec="http://schemas.microsoft.com/office/drawing/2017/decorative" val="1"/>
              </a:ext>
            </a:extLst>
          </p:cNvPr>
          <p:cNvSpPr/>
          <p:nvPr userDrawn="1"/>
        </p:nvSpPr>
        <p:spPr>
          <a:xfrm>
            <a:off x="15904649" y="-2"/>
            <a:ext cx="467841"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1" hasCustomPrompt="1"/>
          </p:nvPr>
        </p:nvSpPr>
        <p:spPr>
          <a:xfrm>
            <a:off x="16873773" y="6858000"/>
            <a:ext cx="6778200" cy="695255"/>
          </a:xfrm>
        </p:spPr>
        <p:txBody>
          <a:bodyPr wrap="square">
            <a:spAutoFit/>
          </a:bodyPr>
          <a:lstStyle>
            <a:lvl1pPr marL="0" indent="0" algn="ctr">
              <a:lnSpc>
                <a:spcPct val="114000"/>
              </a:lnSpc>
              <a:buNone/>
              <a:defRPr baseline="0">
                <a:solidFill>
                  <a:schemeClr val="bg1"/>
                </a:solidFill>
              </a:defRPr>
            </a:lvl1pPr>
          </a:lstStyle>
          <a:p>
            <a:pPr lvl="0"/>
            <a:r>
              <a:rPr lang="en-US"/>
              <a:t>Copy</a:t>
            </a:r>
          </a:p>
        </p:txBody>
      </p:sp>
      <p:sp>
        <p:nvSpPr>
          <p:cNvPr id="11" name="Title Placeholder 1"/>
          <p:cNvSpPr>
            <a:spLocks noGrp="1"/>
          </p:cNvSpPr>
          <p:nvPr>
            <p:ph type="title" hasCustomPrompt="1"/>
          </p:nvPr>
        </p:nvSpPr>
        <p:spPr>
          <a:xfrm>
            <a:off x="16873773" y="5246522"/>
            <a:ext cx="6778200" cy="933849"/>
          </a:xfrm>
          <a:prstGeom prst="rect">
            <a:avLst/>
          </a:prstGeom>
        </p:spPr>
        <p:txBody>
          <a:bodyPr vert="horz" wrap="square" lIns="101858" tIns="50929" rIns="101858" bIns="50929" rtlCol="0" anchor="b" anchorCtr="0">
            <a:spAutoFit/>
          </a:bodyPr>
          <a:lstStyle>
            <a:lvl1pPr algn="ctr">
              <a:defRPr sz="5400" b="0">
                <a:solidFill>
                  <a:schemeClr val="bg1"/>
                </a:solidFill>
              </a:defRPr>
            </a:lvl1pPr>
          </a:lstStyle>
          <a:p>
            <a:r>
              <a:rPr lang="en-US"/>
              <a:t>Headline</a:t>
            </a:r>
          </a:p>
        </p:txBody>
      </p:sp>
      <p:sp>
        <p:nvSpPr>
          <p:cNvPr id="5" name="Slide Number Placeholder 3">
            <a:extLst>
              <a:ext uri="{FF2B5EF4-FFF2-40B4-BE49-F238E27FC236}">
                <a16:creationId xmlns:a16="http://schemas.microsoft.com/office/drawing/2014/main" id="{823C1988-8971-9C59-BDE8-BC869EA85B11}"/>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bg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4559939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584C64-A914-822E-A0BB-375E897CD8BA}"/>
              </a:ext>
              <a:ext uri="{C183D7F6-B498-43B3-948B-1728B52AA6E4}">
                <adec:decorative xmlns:adec="http://schemas.microsoft.com/office/drawing/2017/decorative" val="1"/>
              </a:ext>
            </a:extLst>
          </p:cNvPr>
          <p:cNvGrpSpPr/>
          <p:nvPr userDrawn="1"/>
        </p:nvGrpSpPr>
        <p:grpSpPr>
          <a:xfrm>
            <a:off x="0" y="1"/>
            <a:ext cx="1191645" cy="3962400"/>
            <a:chOff x="23195532" y="179377"/>
            <a:chExt cx="1191645" cy="3952951"/>
          </a:xfrm>
        </p:grpSpPr>
        <p:sp>
          <p:nvSpPr>
            <p:cNvPr id="4" name="Rectangle 3">
              <a:extLst>
                <a:ext uri="{FF2B5EF4-FFF2-40B4-BE49-F238E27FC236}">
                  <a16:creationId xmlns:a16="http://schemas.microsoft.com/office/drawing/2014/main" id="{801BE646-2679-41E3-CEB5-2DD4A90CE1C6}"/>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D082E90-8AC0-2284-E1DB-33E0BDA450B6}"/>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DA3119-45E8-4CA2-315E-F2CF9CBE15CE}"/>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D474F-9AA3-103A-C4A9-09C689687EE1}"/>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1CED52-3D32-5A87-9350-1D2CB3612122}"/>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C670C8-1DCB-9B2F-3719-8994E2876370}"/>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A3FA346-5A9F-773A-7320-A028253E30BF}"/>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171B610E-3267-1CA7-77AC-581280028E48}"/>
              </a:ext>
              <a:ext uri="{C183D7F6-B498-43B3-948B-1728B52AA6E4}">
                <adec:decorative xmlns:adec="http://schemas.microsoft.com/office/drawing/2017/decorative" val="1"/>
              </a:ext>
            </a:extLst>
          </p:cNvPr>
          <p:cNvPicPr>
            <a:picLocks noChangeAspect="1"/>
          </p:cNvPicPr>
          <p:nvPr userDrawn="1"/>
        </p:nvPicPr>
        <p:blipFill rotWithShape="1">
          <a:blip r:embed="rId2"/>
          <a:srcRect l="1" r="39071"/>
          <a:stretch/>
        </p:blipFill>
        <p:spPr>
          <a:xfrm>
            <a:off x="0" y="3962400"/>
            <a:ext cx="1191643" cy="9753600"/>
          </a:xfrm>
          <a:prstGeom prst="rect">
            <a:avLst/>
          </a:prstGeom>
        </p:spPr>
      </p:pic>
      <p:sp>
        <p:nvSpPr>
          <p:cNvPr id="14" name="Rectangle 13">
            <a:extLst>
              <a:ext uri="{FF2B5EF4-FFF2-40B4-BE49-F238E27FC236}">
                <a16:creationId xmlns:a16="http://schemas.microsoft.com/office/drawing/2014/main" id="{95391DFD-1F77-AEF7-99E8-EB336BCE8F9E}"/>
              </a:ext>
              <a:ext uri="{C183D7F6-B498-43B3-948B-1728B52AA6E4}">
                <adec:decorative xmlns:adec="http://schemas.microsoft.com/office/drawing/2017/decorative" val="1"/>
              </a:ext>
            </a:extLst>
          </p:cNvPr>
          <p:cNvSpPr/>
          <p:nvPr userDrawn="1"/>
        </p:nvSpPr>
        <p:spPr>
          <a:xfrm flipH="1">
            <a:off x="1191643"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98030" y="1715201"/>
            <a:ext cx="8581832" cy="3139321"/>
          </a:xfrm>
        </p:spPr>
        <p:txBody>
          <a:bodyPr anchor="t" anchorCtr="0"/>
          <a:lstStyle>
            <a:lvl1pPr>
              <a:defRPr>
                <a:solidFill>
                  <a:schemeClr val="tx2"/>
                </a:solidFill>
              </a:defRPr>
            </a:lvl1pPr>
          </a:lstStyle>
          <a:p>
            <a:r>
              <a:rPr lang="en-US"/>
              <a:t>Two-line</a:t>
            </a:r>
            <a:br>
              <a:rPr lang="en-US"/>
            </a:br>
            <a:r>
              <a:rPr lang="en-US"/>
              <a:t>Headline</a:t>
            </a:r>
          </a:p>
        </p:txBody>
      </p:sp>
      <p:sp>
        <p:nvSpPr>
          <p:cNvPr id="7" name="Content Placeholder 2"/>
          <p:cNvSpPr>
            <a:spLocks noGrp="1"/>
          </p:cNvSpPr>
          <p:nvPr>
            <p:ph idx="1" hasCustomPrompt="1"/>
          </p:nvPr>
        </p:nvSpPr>
        <p:spPr>
          <a:xfrm>
            <a:off x="2498029" y="5386343"/>
            <a:ext cx="8581830"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8" name="Picture Placeholder 9"/>
          <p:cNvSpPr>
            <a:spLocks noGrp="1"/>
          </p:cNvSpPr>
          <p:nvPr>
            <p:ph type="pic" sz="quarter" idx="13" hasCustomPrompt="1"/>
          </p:nvPr>
        </p:nvSpPr>
        <p:spPr>
          <a:xfrm>
            <a:off x="12036056" y="0"/>
            <a:ext cx="12351120" cy="13716000"/>
          </a:xfrm>
        </p:spPr>
        <p:txBody>
          <a:bodyPr anchor="ctr" anchorCtr="0">
            <a:noAutofit/>
          </a:bodyPr>
          <a:lstStyle>
            <a:lvl1pPr marL="0" indent="0" algn="ctr">
              <a:buNone/>
              <a:defRPr>
                <a:solidFill>
                  <a:schemeClr val="tx1"/>
                </a:solidFill>
              </a:defRPr>
            </a:lvl1pPr>
          </a:lstStyle>
          <a:p>
            <a:r>
              <a:rPr lang="en-US"/>
              <a:t>Click to insert photo</a:t>
            </a:r>
          </a:p>
        </p:txBody>
      </p:sp>
      <p:sp>
        <p:nvSpPr>
          <p:cNvPr id="2" name="Slide Number Placeholder 3">
            <a:extLst>
              <a:ext uri="{FF2B5EF4-FFF2-40B4-BE49-F238E27FC236}">
                <a16:creationId xmlns:a16="http://schemas.microsoft.com/office/drawing/2014/main" id="{55BA60A1-0A69-8625-4064-E44722C496FC}"/>
              </a:ext>
            </a:extLst>
          </p:cNvPr>
          <p:cNvSpPr>
            <a:spLocks noGrp="1"/>
          </p:cNvSpPr>
          <p:nvPr>
            <p:ph type="sldNum" sz="quarter" idx="4"/>
          </p:nvPr>
        </p:nvSpPr>
        <p:spPr>
          <a:xfrm>
            <a:off x="2508111"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9127990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D2B293C-E279-D262-62FF-DE9F18B375EB}"/>
              </a:ext>
            </a:extLst>
          </p:cNvPr>
          <p:cNvSpPr>
            <a:spLocks noGrp="1"/>
          </p:cNvSpPr>
          <p:nvPr>
            <p:ph type="title" hasCustomPrompt="1"/>
          </p:nvPr>
        </p:nvSpPr>
        <p:spPr>
          <a:xfrm>
            <a:off x="12582698" y="1715201"/>
            <a:ext cx="8581832" cy="3139321"/>
          </a:xfrm>
        </p:spPr>
        <p:txBody>
          <a:bodyPr anchor="t" anchorCtr="0"/>
          <a:lstStyle>
            <a:lvl1pPr>
              <a:defRPr>
                <a:solidFill>
                  <a:schemeClr val="tx2"/>
                </a:solidFill>
              </a:defRPr>
            </a:lvl1pPr>
          </a:lstStyle>
          <a:p>
            <a:r>
              <a:rPr lang="en-US"/>
              <a:t>Two-line</a:t>
            </a:r>
            <a:br>
              <a:rPr lang="en-US"/>
            </a:br>
            <a:r>
              <a:rPr lang="en-US"/>
              <a:t>Headline</a:t>
            </a:r>
          </a:p>
        </p:txBody>
      </p:sp>
      <p:sp>
        <p:nvSpPr>
          <p:cNvPr id="6" name="Content Placeholder 2">
            <a:extLst>
              <a:ext uri="{FF2B5EF4-FFF2-40B4-BE49-F238E27FC236}">
                <a16:creationId xmlns:a16="http://schemas.microsoft.com/office/drawing/2014/main" id="{3C4E5CF8-AF7E-5C3B-AE0F-2A8EB21265A1}"/>
              </a:ext>
            </a:extLst>
          </p:cNvPr>
          <p:cNvSpPr>
            <a:spLocks noGrp="1"/>
          </p:cNvSpPr>
          <p:nvPr>
            <p:ph idx="14" hasCustomPrompt="1"/>
          </p:nvPr>
        </p:nvSpPr>
        <p:spPr>
          <a:xfrm>
            <a:off x="12582701" y="5386343"/>
            <a:ext cx="8581830"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Copy</a:t>
            </a:r>
          </a:p>
          <a:p>
            <a:pPr lvl="0"/>
            <a:r>
              <a:rPr lang="en-US"/>
              <a:t>Copy</a:t>
            </a:r>
          </a:p>
          <a:p>
            <a:pPr lvl="0"/>
            <a:r>
              <a:rPr lang="en-US"/>
              <a:t>Copy</a:t>
            </a:r>
          </a:p>
          <a:p>
            <a:pPr lvl="0"/>
            <a:r>
              <a:rPr lang="en-US"/>
              <a:t>Copy</a:t>
            </a:r>
          </a:p>
        </p:txBody>
      </p:sp>
      <p:sp>
        <p:nvSpPr>
          <p:cNvPr id="7" name="Picture Placeholder 9">
            <a:extLst>
              <a:ext uri="{FF2B5EF4-FFF2-40B4-BE49-F238E27FC236}">
                <a16:creationId xmlns:a16="http://schemas.microsoft.com/office/drawing/2014/main" id="{E7CA2E77-0C7A-35BA-F020-60D736EB44FB}"/>
              </a:ext>
            </a:extLst>
          </p:cNvPr>
          <p:cNvSpPr>
            <a:spLocks noGrp="1"/>
          </p:cNvSpPr>
          <p:nvPr>
            <p:ph type="pic" sz="quarter" idx="13" hasCustomPrompt="1"/>
          </p:nvPr>
        </p:nvSpPr>
        <p:spPr>
          <a:xfrm>
            <a:off x="0" y="0"/>
            <a:ext cx="11626499" cy="13716000"/>
          </a:xfrm>
        </p:spPr>
        <p:txBody>
          <a:bodyPr anchor="ctr" anchorCtr="0">
            <a:noAutofit/>
          </a:bodyPr>
          <a:lstStyle>
            <a:lvl1pPr marL="0" indent="0" algn="ctr">
              <a:buNone/>
              <a:defRPr>
                <a:solidFill>
                  <a:schemeClr val="tx1"/>
                </a:solidFill>
              </a:defRPr>
            </a:lvl1pPr>
          </a:lstStyle>
          <a:p>
            <a:r>
              <a:rPr lang="en-US"/>
              <a:t>Click to insert photo</a:t>
            </a:r>
          </a:p>
        </p:txBody>
      </p:sp>
      <p:sp>
        <p:nvSpPr>
          <p:cNvPr id="9" name="Rectangle 8">
            <a:extLst>
              <a:ext uri="{FF2B5EF4-FFF2-40B4-BE49-F238E27FC236}">
                <a16:creationId xmlns:a16="http://schemas.microsoft.com/office/drawing/2014/main" id="{08C56F39-2B84-2999-54DF-64863396D022}"/>
              </a:ext>
              <a:ext uri="{C183D7F6-B498-43B3-948B-1728B52AA6E4}">
                <adec:decorative xmlns:adec="http://schemas.microsoft.com/office/drawing/2017/decorative" val="1"/>
              </a:ext>
            </a:extLst>
          </p:cNvPr>
          <p:cNvSpPr/>
          <p:nvPr userDrawn="1"/>
        </p:nvSpPr>
        <p:spPr>
          <a:xfrm flipH="1">
            <a:off x="22120733"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FEAED01-6C6A-C36B-3B7D-03A91FE39E3D}"/>
              </a:ext>
              <a:ext uri="{C183D7F6-B498-43B3-948B-1728B52AA6E4}">
                <adec:decorative xmlns:adec="http://schemas.microsoft.com/office/drawing/2017/decorative" val="1"/>
              </a:ext>
            </a:extLst>
          </p:cNvPr>
          <p:cNvPicPr>
            <a:picLocks noChangeAspect="1"/>
          </p:cNvPicPr>
          <p:nvPr userDrawn="1"/>
        </p:nvPicPr>
        <p:blipFill rotWithShape="1">
          <a:blip r:embed="rId2"/>
          <a:srcRect l="1382"/>
          <a:stretch/>
        </p:blipFill>
        <p:spPr>
          <a:xfrm>
            <a:off x="22470927" y="0"/>
            <a:ext cx="1916247" cy="8547100"/>
          </a:xfrm>
          <a:prstGeom prst="rect">
            <a:avLst/>
          </a:prstGeom>
        </p:spPr>
      </p:pic>
      <p:sp>
        <p:nvSpPr>
          <p:cNvPr id="11" name="Rectangle 10">
            <a:extLst>
              <a:ext uri="{FF2B5EF4-FFF2-40B4-BE49-F238E27FC236}">
                <a16:creationId xmlns:a16="http://schemas.microsoft.com/office/drawing/2014/main" id="{1679910A-43DD-1C44-0141-B0B9F57F9CF4}"/>
              </a:ext>
              <a:ext uri="{C183D7F6-B498-43B3-948B-1728B52AA6E4}">
                <adec:decorative xmlns:adec="http://schemas.microsoft.com/office/drawing/2017/decorative" val="1"/>
              </a:ext>
            </a:extLst>
          </p:cNvPr>
          <p:cNvSpPr/>
          <p:nvPr userDrawn="1"/>
        </p:nvSpPr>
        <p:spPr>
          <a:xfrm>
            <a:off x="22470928" y="8542870"/>
            <a:ext cx="1916247" cy="5173130"/>
          </a:xfrm>
          <a:prstGeom prst="rect">
            <a:avLst/>
          </a:prstGeom>
          <a:solidFill>
            <a:srgbClr val="0061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0CB3283F-B7C5-4D58-F734-965D9263C2D6}"/>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bg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9440784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and Bottom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5EE7A8-CE53-9E0E-CB2D-27FFBA3B96E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 y="11295528"/>
            <a:ext cx="11866555" cy="2420471"/>
          </a:xfrm>
          <a:prstGeom prst="rect">
            <a:avLst/>
          </a:prstGeom>
        </p:spPr>
      </p:pic>
      <p:sp>
        <p:nvSpPr>
          <p:cNvPr id="5" name="Rectangle 4">
            <a:extLst>
              <a:ext uri="{FF2B5EF4-FFF2-40B4-BE49-F238E27FC236}">
                <a16:creationId xmlns:a16="http://schemas.microsoft.com/office/drawing/2014/main" id="{97AB5C39-6DBF-F77D-92A5-B8FEF05F2567}"/>
              </a:ext>
            </a:extLst>
          </p:cNvPr>
          <p:cNvSpPr/>
          <p:nvPr userDrawn="1"/>
        </p:nvSpPr>
        <p:spPr>
          <a:xfrm>
            <a:off x="11866554" y="11295529"/>
            <a:ext cx="12520620" cy="2420471"/>
          </a:xfrm>
          <a:prstGeom prst="rect">
            <a:avLst/>
          </a:prstGeom>
          <a:solidFill>
            <a:srgbClr val="0061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Placeholder 1"/>
          <p:cNvSpPr>
            <a:spLocks noGrp="1"/>
          </p:cNvSpPr>
          <p:nvPr>
            <p:ph type="title" hasCustomPrompt="1"/>
          </p:nvPr>
        </p:nvSpPr>
        <p:spPr>
          <a:xfrm>
            <a:off x="706724" y="11743593"/>
            <a:ext cx="22973728" cy="1333959"/>
          </a:xfrm>
          <a:prstGeom prst="rect">
            <a:avLst/>
          </a:prstGeom>
        </p:spPr>
        <p:txBody>
          <a:bodyPr vert="horz" wrap="square" lIns="101858" tIns="50929" rIns="101858" bIns="50929" rtlCol="0" anchor="t" anchorCtr="0">
            <a:spAutoFit/>
          </a:bodyPr>
          <a:lstStyle>
            <a:lvl1pPr>
              <a:defRPr sz="8000">
                <a:solidFill>
                  <a:schemeClr val="bg1"/>
                </a:solidFill>
              </a:defRPr>
            </a:lvl1pPr>
          </a:lstStyle>
          <a:p>
            <a:r>
              <a:rPr lang="en-US"/>
              <a:t>Headline</a:t>
            </a:r>
          </a:p>
        </p:txBody>
      </p:sp>
      <p:sp>
        <p:nvSpPr>
          <p:cNvPr id="3" name="Picture Placeholder 2"/>
          <p:cNvSpPr>
            <a:spLocks noGrp="1"/>
          </p:cNvSpPr>
          <p:nvPr>
            <p:ph type="pic" sz="quarter" idx="10" hasCustomPrompt="1"/>
          </p:nvPr>
        </p:nvSpPr>
        <p:spPr>
          <a:xfrm>
            <a:off x="0" y="0"/>
            <a:ext cx="24387175" cy="11295529"/>
          </a:xfrm>
        </p:spPr>
        <p:txBody>
          <a:bodyPr anchor="ctr" anchorCtr="0">
            <a:noAutofit/>
          </a:bodyPr>
          <a:lstStyle>
            <a:lvl1pPr marL="0" indent="0" algn="ctr">
              <a:buNone/>
              <a:defRPr baseline="0"/>
            </a:lvl1pPr>
          </a:lstStyle>
          <a:p>
            <a:r>
              <a:rPr lang="en-US"/>
              <a:t>Click to insert photo</a:t>
            </a:r>
          </a:p>
        </p:txBody>
      </p:sp>
      <p:sp>
        <p:nvSpPr>
          <p:cNvPr id="2" name="Slide Number Placeholder 3">
            <a:extLst>
              <a:ext uri="{FF2B5EF4-FFF2-40B4-BE49-F238E27FC236}">
                <a16:creationId xmlns:a16="http://schemas.microsoft.com/office/drawing/2014/main" id="{C1E06C1A-BE66-6D39-BB1E-3ACF85574593}"/>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bg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2754593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C3C97C-4922-CFA8-2692-28A33BDEF749}"/>
              </a:ext>
              <a:ext uri="{C183D7F6-B498-43B3-948B-1728B52AA6E4}">
                <adec:decorative xmlns:adec="http://schemas.microsoft.com/office/drawing/2017/decorative" val="1"/>
              </a:ext>
            </a:extLst>
          </p:cNvPr>
          <p:cNvPicPr>
            <a:picLocks noChangeAspect="1"/>
          </p:cNvPicPr>
          <p:nvPr userDrawn="1"/>
        </p:nvPicPr>
        <p:blipFill rotWithShape="1">
          <a:blip r:embed="rId2"/>
          <a:srcRect l="7976" r="86450"/>
          <a:stretch/>
        </p:blipFill>
        <p:spPr>
          <a:xfrm>
            <a:off x="0" y="-893"/>
            <a:ext cx="1359243" cy="13716893"/>
          </a:xfrm>
          <a:prstGeom prst="rect">
            <a:avLst/>
          </a:prstGeom>
        </p:spPr>
      </p:pic>
      <p:sp>
        <p:nvSpPr>
          <p:cNvPr id="5" name="Rectangle 4">
            <a:extLst>
              <a:ext uri="{FF2B5EF4-FFF2-40B4-BE49-F238E27FC236}">
                <a16:creationId xmlns:a16="http://schemas.microsoft.com/office/drawing/2014/main" id="{256AFC4A-24B4-F991-4FE8-5F2430532DFE}"/>
              </a:ext>
              <a:ext uri="{C183D7F6-B498-43B3-948B-1728B52AA6E4}">
                <adec:decorative xmlns:adec="http://schemas.microsoft.com/office/drawing/2017/decorative" val="1"/>
              </a:ext>
            </a:extLst>
          </p:cNvPr>
          <p:cNvSpPr/>
          <p:nvPr userDrawn="1"/>
        </p:nvSpPr>
        <p:spPr>
          <a:xfrm>
            <a:off x="1359243" y="-893"/>
            <a:ext cx="467841"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0" hasCustomPrompt="1"/>
          </p:nvPr>
        </p:nvSpPr>
        <p:spPr>
          <a:xfrm>
            <a:off x="1827084" y="0"/>
            <a:ext cx="22560091" cy="13716000"/>
          </a:xfrm>
        </p:spPr>
        <p:txBody>
          <a:bodyPr anchor="ctr" anchorCtr="0">
            <a:noAutofit/>
          </a:bodyPr>
          <a:lstStyle>
            <a:lvl1pPr marL="0" indent="0" algn="ctr">
              <a:buNone/>
              <a:defRPr baseline="0"/>
            </a:lvl1pPr>
          </a:lstStyle>
          <a:p>
            <a:r>
              <a:rPr lang="en-US"/>
              <a:t>Click to insert photo</a:t>
            </a:r>
          </a:p>
        </p:txBody>
      </p:sp>
      <p:sp>
        <p:nvSpPr>
          <p:cNvPr id="2" name="Slide Number Placeholder 3">
            <a:extLst>
              <a:ext uri="{FF2B5EF4-FFF2-40B4-BE49-F238E27FC236}">
                <a16:creationId xmlns:a16="http://schemas.microsoft.com/office/drawing/2014/main" id="{FDA53C57-585A-C862-A030-6CF433556190}"/>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bg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6436423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ttom Bar">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352C01-CF06-B681-184A-FAE5A6ECB036}"/>
              </a:ext>
              <a:ext uri="{C183D7F6-B498-43B3-948B-1728B52AA6E4}">
                <adec:decorative xmlns:adec="http://schemas.microsoft.com/office/drawing/2017/decorative" val="1"/>
              </a:ext>
            </a:extLst>
          </p:cNvPr>
          <p:cNvGrpSpPr/>
          <p:nvPr userDrawn="1"/>
        </p:nvGrpSpPr>
        <p:grpSpPr>
          <a:xfrm>
            <a:off x="0" y="12649202"/>
            <a:ext cx="7384308" cy="1066798"/>
            <a:chOff x="0" y="568749"/>
            <a:chExt cx="7384308" cy="1191643"/>
          </a:xfrm>
        </p:grpSpPr>
        <p:sp>
          <p:nvSpPr>
            <p:cNvPr id="10" name="Rectangle 9">
              <a:extLst>
                <a:ext uri="{FF2B5EF4-FFF2-40B4-BE49-F238E27FC236}">
                  <a16:creationId xmlns:a16="http://schemas.microsoft.com/office/drawing/2014/main" id="{BC95E2CB-20FB-92B4-7A63-AD12348A4E27}"/>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C85ADF-891A-E3CE-2A39-4F645BC1CD1D}"/>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E6FDF2-B195-6F0E-C775-3E75B03A7960}"/>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B659CA4-F22D-5CB5-4F52-1120A3B0163F}"/>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FFC27C3-B913-BD6A-2121-452EDFFA3347}"/>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27F1EFD-0724-26BE-BEA4-E006100A0613}"/>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31369B6-79CB-1FE0-44F1-A079EB772348}"/>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B0CCF14-934C-2F45-E299-EADABD572E15}"/>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BF02125-91FB-5BD9-B947-33A245C1AB2B}"/>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8BF4F0-1BAD-2261-9678-45CC4F8C4B0D}"/>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AEEE461-0455-13A9-7AF9-6DF7BC0B5E78}"/>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FAA87AA-5EC1-0A64-9BDC-3C9B3892CA61}"/>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6AB6F20-A900-3B90-DBCD-94880C4C6CA8}"/>
                </a:ext>
              </a:extLst>
            </p:cNvPr>
            <p:cNvSpPr/>
            <p:nvPr userDrawn="1"/>
          </p:nvSpPr>
          <p:spPr>
            <a:xfrm rot="16200000">
              <a:off x="650487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E5559F08-43EE-41A4-7125-5A6E16B114C2}"/>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12647754"/>
            <a:ext cx="17002867" cy="1064129"/>
          </a:xfrm>
          <a:prstGeom prst="rect">
            <a:avLst/>
          </a:prstGeom>
        </p:spPr>
      </p:pic>
      <p:sp>
        <p:nvSpPr>
          <p:cNvPr id="2" name="Slide Number Placeholder 3">
            <a:extLst>
              <a:ext uri="{FF2B5EF4-FFF2-40B4-BE49-F238E27FC236}">
                <a16:creationId xmlns:a16="http://schemas.microsoft.com/office/drawing/2014/main" id="{54715335-D174-E71B-741C-712D7BBAF3BF}"/>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rgbClr val="000000"/>
                </a:solidFill>
              </a:defRPr>
            </a:lvl1pPr>
          </a:lstStyle>
          <a:p>
            <a:fld id="{5D421B75-32F1-3341-9ED0-64265A793BE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6BE7D36-222D-8293-06F9-02F1BC446FFB}"/>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11919352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Green">
    <p:bg>
      <p:bgRef idx="1001">
        <a:schemeClr val="bg2"/>
      </p:bgRef>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19C00B1-75B9-D48E-7592-19E77953A0E2}"/>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355797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m End">
    <p:bg>
      <p:bgPr>
        <a:solidFill>
          <a:schemeClr val="tx2"/>
        </a:solidFill>
        <a:effectLst/>
      </p:bgPr>
    </p:bg>
    <p:spTree>
      <p:nvGrpSpPr>
        <p:cNvPr id="1" name=""/>
        <p:cNvGrpSpPr/>
        <p:nvPr/>
      </p:nvGrpSpPr>
      <p:grpSpPr>
        <a:xfrm>
          <a:off x="0" y="0"/>
          <a:ext cx="0" cy="0"/>
          <a:chOff x="0" y="0"/>
          <a:chExt cx="0" cy="0"/>
        </a:xfrm>
      </p:grpSpPr>
      <p:pic>
        <p:nvPicPr>
          <p:cNvPr id="3" name="Picture 2" descr="A ram with a leather halter&#10;&#10;Description automatically generated">
            <a:extLst>
              <a:ext uri="{FF2B5EF4-FFF2-40B4-BE49-F238E27FC236}">
                <a16:creationId xmlns:a16="http://schemas.microsoft.com/office/drawing/2014/main" id="{AF5630CA-CE85-8E94-7F94-DDB28DF995CB}"/>
              </a:ext>
            </a:extLst>
          </p:cNvPr>
          <p:cNvPicPr>
            <a:picLocks noChangeAspect="1"/>
          </p:cNvPicPr>
          <p:nvPr userDrawn="1"/>
        </p:nvPicPr>
        <p:blipFill>
          <a:blip r:embed="rId2"/>
          <a:stretch>
            <a:fillRect/>
          </a:stretch>
        </p:blipFill>
        <p:spPr>
          <a:xfrm>
            <a:off x="1587" y="0"/>
            <a:ext cx="24385588" cy="13716893"/>
          </a:xfrm>
          <a:prstGeom prst="rect">
            <a:avLst/>
          </a:prstGeom>
        </p:spPr>
      </p:pic>
      <p:pic>
        <p:nvPicPr>
          <p:cNvPr id="8" name="Picture 7" descr="Colorado State University logo">
            <a:extLst>
              <a:ext uri="{FF2B5EF4-FFF2-40B4-BE49-F238E27FC236}">
                <a16:creationId xmlns:a16="http://schemas.microsoft.com/office/drawing/2014/main" id="{1B6E8884-AC6A-78D6-0B43-26616F2549BE}"/>
              </a:ext>
            </a:extLst>
          </p:cNvPr>
          <p:cNvPicPr>
            <a:picLocks noChangeAspect="1"/>
          </p:cNvPicPr>
          <p:nvPr userDrawn="1"/>
        </p:nvPicPr>
        <p:blipFill>
          <a:blip r:embed="rId3"/>
          <a:stretch>
            <a:fillRect/>
          </a:stretch>
        </p:blipFill>
        <p:spPr>
          <a:xfrm>
            <a:off x="15806313" y="1473762"/>
            <a:ext cx="5296464" cy="3465588"/>
          </a:xfrm>
          <a:prstGeom prst="rect">
            <a:avLst/>
          </a:prstGeom>
        </p:spPr>
      </p:pic>
      <p:sp>
        <p:nvSpPr>
          <p:cNvPr id="2" name="Title 1">
            <a:extLst>
              <a:ext uri="{FF2B5EF4-FFF2-40B4-BE49-F238E27FC236}">
                <a16:creationId xmlns:a16="http://schemas.microsoft.com/office/drawing/2014/main" id="{62F832BF-CDCD-C36C-3D8E-F4CBCB8D7614}"/>
              </a:ext>
            </a:extLst>
          </p:cNvPr>
          <p:cNvSpPr>
            <a:spLocks noGrp="1"/>
          </p:cNvSpPr>
          <p:nvPr>
            <p:ph type="title" hasCustomPrompt="1"/>
          </p:nvPr>
        </p:nvSpPr>
        <p:spPr>
          <a:xfrm>
            <a:off x="14629677" y="6413112"/>
            <a:ext cx="7649736" cy="1651093"/>
          </a:xfrm>
        </p:spPr>
        <p:txBody>
          <a:bodyPr/>
          <a:lstStyle>
            <a:lvl1pPr algn="ctr">
              <a:defRPr/>
            </a:lvl1pPr>
          </a:lstStyle>
          <a:p>
            <a:r>
              <a:rPr lang="en-US"/>
              <a:t>Thank you</a:t>
            </a:r>
          </a:p>
        </p:txBody>
      </p:sp>
    </p:spTree>
    <p:extLst>
      <p:ext uri="{BB962C8B-B14F-4D97-AF65-F5344CB8AC3E}">
        <p14:creationId xmlns:p14="http://schemas.microsoft.com/office/powerpoint/2010/main" val="6748275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 Title-Unit I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E0622D4-4400-A1E1-234A-33DF8035E5E2}"/>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26" name="Rectangle 25">
            <a:extLst>
              <a:ext uri="{FF2B5EF4-FFF2-40B4-BE49-F238E27FC236}">
                <a16:creationId xmlns:a16="http://schemas.microsoft.com/office/drawing/2014/main" id="{186C7CEA-7003-C4E0-6B60-21B547DF1D31}"/>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ED8B625-CCCA-0501-F438-A869F8AA6B48}"/>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7A99E03-6BBD-CC22-3742-9CE5259720EA}"/>
              </a:ext>
              <a:ext uri="{C183D7F6-B498-43B3-948B-1728B52AA6E4}">
                <adec:decorative xmlns:adec="http://schemas.microsoft.com/office/drawing/2017/decorative" val="1"/>
              </a:ext>
            </a:extLst>
          </p:cNvPr>
          <p:cNvSpPr/>
          <p:nvPr userDrawn="1"/>
        </p:nvSpPr>
        <p:spPr>
          <a:xfrm>
            <a:off x="2266440" y="0"/>
            <a:ext cx="6648960" cy="13715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4">
            <a:extLst>
              <a:ext uri="{FF2B5EF4-FFF2-40B4-BE49-F238E27FC236}">
                <a16:creationId xmlns:a16="http://schemas.microsoft.com/office/drawing/2014/main" id="{8CCEEE7F-6A45-438C-4C03-6861A1268181}"/>
              </a:ext>
            </a:extLst>
          </p:cNvPr>
          <p:cNvSpPr>
            <a:spLocks noGrp="1"/>
          </p:cNvSpPr>
          <p:nvPr>
            <p:ph sz="quarter" idx="14" hasCustomPrompt="1"/>
          </p:nvPr>
        </p:nvSpPr>
        <p:spPr>
          <a:xfrm>
            <a:off x="2764514" y="5033020"/>
            <a:ext cx="5652812" cy="3509847"/>
          </a:xfrm>
        </p:spPr>
        <p:txBody>
          <a:bodyPr/>
          <a:lstStyle>
            <a:lvl1pPr marL="0" indent="0" algn="ctr">
              <a:buNone/>
              <a:defRPr>
                <a:solidFill>
                  <a:schemeClr val="bg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Crev-357</a:t>
            </a:r>
            <a:br>
              <a:rPr lang="en-US"/>
            </a:br>
            <a:r>
              <a:rPr lang="en-US"/>
              <a:t>Unit Identifier (.</a:t>
            </a:r>
            <a:r>
              <a:rPr lang="en-US" err="1"/>
              <a:t>png</a:t>
            </a:r>
            <a:r>
              <a:rPr lang="en-US"/>
              <a:t>)</a:t>
            </a:r>
          </a:p>
        </p:txBody>
      </p:sp>
      <p:sp>
        <p:nvSpPr>
          <p:cNvPr id="3" name="Title 1">
            <a:extLst>
              <a:ext uri="{FF2B5EF4-FFF2-40B4-BE49-F238E27FC236}">
                <a16:creationId xmlns:a16="http://schemas.microsoft.com/office/drawing/2014/main" id="{B3CF289D-A3C9-8D9D-61B1-6AE279EE7DDB}"/>
              </a:ext>
            </a:extLst>
          </p:cNvPr>
          <p:cNvSpPr>
            <a:spLocks noGrp="1"/>
          </p:cNvSpPr>
          <p:nvPr>
            <p:ph type="title" hasCustomPrompt="1"/>
          </p:nvPr>
        </p:nvSpPr>
        <p:spPr>
          <a:xfrm>
            <a:off x="9995338" y="3524880"/>
            <a:ext cx="11950262" cy="5078313"/>
          </a:xfrm>
        </p:spPr>
        <p:txBody>
          <a:bodyPr/>
          <a:lstStyle>
            <a:lvl1pPr>
              <a:defRPr sz="10600"/>
            </a:lvl1pPr>
          </a:lstStyle>
          <a:p>
            <a:r>
              <a:rPr lang="en-US"/>
              <a:t>Three-line</a:t>
            </a:r>
            <a:br>
              <a:rPr lang="en-US"/>
            </a:br>
            <a:r>
              <a:rPr lang="en-US"/>
              <a:t>Presentation</a:t>
            </a:r>
            <a:br>
              <a:rPr lang="en-US"/>
            </a:br>
            <a:r>
              <a:rPr lang="en-US"/>
              <a:t>Title</a:t>
            </a:r>
          </a:p>
        </p:txBody>
      </p:sp>
      <p:cxnSp>
        <p:nvCxnSpPr>
          <p:cNvPr id="14" name="Straight Connector 13">
            <a:extLst>
              <a:ext uri="{FF2B5EF4-FFF2-40B4-BE49-F238E27FC236}">
                <a16:creationId xmlns:a16="http://schemas.microsoft.com/office/drawing/2014/main" id="{DAF025CF-7BE1-8FDD-94B1-32E1F2A72207}"/>
              </a:ext>
              <a:ext uri="{C183D7F6-B498-43B3-948B-1728B52AA6E4}">
                <adec:decorative xmlns:adec="http://schemas.microsoft.com/office/drawing/2017/decorative" val="1"/>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58F8036D-B8E7-7487-153F-332A4069095B}"/>
              </a:ext>
            </a:extLst>
          </p:cNvPr>
          <p:cNvSpPr>
            <a:spLocks noGrp="1"/>
          </p:cNvSpPr>
          <p:nvPr>
            <p:ph type="body" sz="quarter" idx="12" hasCustomPrompt="1"/>
          </p:nvPr>
        </p:nvSpPr>
        <p:spPr>
          <a:xfrm>
            <a:off x="9995339" y="9475255"/>
            <a:ext cx="11950262" cy="721288"/>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24" name="Rectangle 23">
            <a:extLst>
              <a:ext uri="{FF2B5EF4-FFF2-40B4-BE49-F238E27FC236}">
                <a16:creationId xmlns:a16="http://schemas.microsoft.com/office/drawing/2014/main" id="{E10B072C-F36A-A04E-DE4D-EB8A67A9655D}"/>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3FC4D76-81FB-ACCF-8977-8FEDAA98C9A2}"/>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6" name="Rectangle 5">
              <a:extLst>
                <a:ext uri="{FF2B5EF4-FFF2-40B4-BE49-F238E27FC236}">
                  <a16:creationId xmlns:a16="http://schemas.microsoft.com/office/drawing/2014/main" id="{C9FEFD3E-5961-4845-219F-E001ECB39221}"/>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93A24E2-E454-BF9E-4DF9-7FF811781F11}"/>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5BA58C-3C07-33C7-1B6D-DFA6BDE81996}"/>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DF491F-6D6B-7C62-539B-C2873ECA5D8A}"/>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588E49-A916-DC61-AFE1-19648A522FBE}"/>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00C3479-63CA-CBA6-ACA2-ADE7FBECAE5E}"/>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06DC5D7-2307-6000-B7B8-D8AA09E898A4}"/>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4EF5D8E9-612D-681A-ED80-51B964A104E6}"/>
              </a:ext>
              <a:ext uri="{C183D7F6-B498-43B3-948B-1728B52AA6E4}">
                <adec:decorative xmlns:adec="http://schemas.microsoft.com/office/drawing/2017/decorative" val="1"/>
              </a:ext>
            </a:extLst>
          </p:cNvPr>
          <p:cNvPicPr>
            <a:picLocks noChangeAspect="1"/>
          </p:cNvPicPr>
          <p:nvPr userDrawn="1"/>
        </p:nvPicPr>
        <p:blipFill rotWithShape="1">
          <a:blip r:embed="rId3"/>
          <a:srcRect l="1" r="39071"/>
          <a:stretch/>
        </p:blipFill>
        <p:spPr>
          <a:xfrm>
            <a:off x="23195519" y="3962400"/>
            <a:ext cx="1191643" cy="9753600"/>
          </a:xfrm>
          <a:prstGeom prst="rect">
            <a:avLst/>
          </a:prstGeom>
        </p:spPr>
      </p:pic>
    </p:spTree>
    <p:extLst>
      <p:ext uri="{BB962C8B-B14F-4D97-AF65-F5344CB8AC3E}">
        <p14:creationId xmlns:p14="http://schemas.microsoft.com/office/powerpoint/2010/main" val="9356558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m End-Names">
    <p:bg>
      <p:bgPr>
        <a:solidFill>
          <a:schemeClr val="tx2"/>
        </a:solidFill>
        <a:effectLst/>
      </p:bgPr>
    </p:bg>
    <p:spTree>
      <p:nvGrpSpPr>
        <p:cNvPr id="1" name=""/>
        <p:cNvGrpSpPr/>
        <p:nvPr/>
      </p:nvGrpSpPr>
      <p:grpSpPr>
        <a:xfrm>
          <a:off x="0" y="0"/>
          <a:ext cx="0" cy="0"/>
          <a:chOff x="0" y="0"/>
          <a:chExt cx="0" cy="0"/>
        </a:xfrm>
      </p:grpSpPr>
      <p:pic>
        <p:nvPicPr>
          <p:cNvPr id="3" name="Picture 2" descr="A ram with a leather halter&#10;&#10;Description automatically generated">
            <a:extLst>
              <a:ext uri="{FF2B5EF4-FFF2-40B4-BE49-F238E27FC236}">
                <a16:creationId xmlns:a16="http://schemas.microsoft.com/office/drawing/2014/main" id="{AF5630CA-CE85-8E94-7F94-DDB28DF995CB}"/>
              </a:ext>
            </a:extLst>
          </p:cNvPr>
          <p:cNvPicPr>
            <a:picLocks noChangeAspect="1"/>
          </p:cNvPicPr>
          <p:nvPr userDrawn="1"/>
        </p:nvPicPr>
        <p:blipFill>
          <a:blip r:embed="rId2"/>
          <a:stretch>
            <a:fillRect/>
          </a:stretch>
        </p:blipFill>
        <p:spPr>
          <a:xfrm>
            <a:off x="1587" y="0"/>
            <a:ext cx="24385588" cy="13716893"/>
          </a:xfrm>
          <a:prstGeom prst="rect">
            <a:avLst/>
          </a:prstGeom>
        </p:spPr>
      </p:pic>
      <p:pic>
        <p:nvPicPr>
          <p:cNvPr id="8" name="Picture 7" descr="Colorado State University logo">
            <a:extLst>
              <a:ext uri="{FF2B5EF4-FFF2-40B4-BE49-F238E27FC236}">
                <a16:creationId xmlns:a16="http://schemas.microsoft.com/office/drawing/2014/main" id="{1B6E8884-AC6A-78D6-0B43-26616F2549BE}"/>
              </a:ext>
            </a:extLst>
          </p:cNvPr>
          <p:cNvPicPr>
            <a:picLocks noChangeAspect="1"/>
          </p:cNvPicPr>
          <p:nvPr userDrawn="1"/>
        </p:nvPicPr>
        <p:blipFill>
          <a:blip r:embed="rId3"/>
          <a:stretch>
            <a:fillRect/>
          </a:stretch>
        </p:blipFill>
        <p:spPr>
          <a:xfrm>
            <a:off x="15806312" y="1473762"/>
            <a:ext cx="5296464" cy="3465588"/>
          </a:xfrm>
          <a:prstGeom prst="rect">
            <a:avLst/>
          </a:prstGeom>
        </p:spPr>
      </p:pic>
      <p:sp>
        <p:nvSpPr>
          <p:cNvPr id="2" name="Title 1">
            <a:extLst>
              <a:ext uri="{FF2B5EF4-FFF2-40B4-BE49-F238E27FC236}">
                <a16:creationId xmlns:a16="http://schemas.microsoft.com/office/drawing/2014/main" id="{1900FED6-ACDF-A229-AA14-0BB8A6ED7867}"/>
              </a:ext>
            </a:extLst>
          </p:cNvPr>
          <p:cNvSpPr>
            <a:spLocks noGrp="1"/>
          </p:cNvSpPr>
          <p:nvPr>
            <p:ph type="title" hasCustomPrompt="1"/>
          </p:nvPr>
        </p:nvSpPr>
        <p:spPr>
          <a:xfrm>
            <a:off x="14705069" y="6413112"/>
            <a:ext cx="7498947" cy="1015663"/>
          </a:xfrm>
        </p:spPr>
        <p:txBody>
          <a:bodyPr/>
          <a:lstStyle>
            <a:lvl1pPr algn="ctr">
              <a:defRPr sz="5400"/>
            </a:lvl1pPr>
          </a:lstStyle>
          <a:p>
            <a:r>
              <a:rPr lang="en-US"/>
              <a:t>Presented by:</a:t>
            </a:r>
          </a:p>
        </p:txBody>
      </p:sp>
      <p:sp>
        <p:nvSpPr>
          <p:cNvPr id="4" name="Text Placeholder 10">
            <a:extLst>
              <a:ext uri="{FF2B5EF4-FFF2-40B4-BE49-F238E27FC236}">
                <a16:creationId xmlns:a16="http://schemas.microsoft.com/office/drawing/2014/main" id="{40D62115-B299-FBCF-3FCD-BE332DB6525B}"/>
              </a:ext>
            </a:extLst>
          </p:cNvPr>
          <p:cNvSpPr>
            <a:spLocks noGrp="1"/>
          </p:cNvSpPr>
          <p:nvPr>
            <p:ph type="body" sz="quarter" idx="12" hasCustomPrompt="1"/>
          </p:nvPr>
        </p:nvSpPr>
        <p:spPr>
          <a:xfrm>
            <a:off x="14705070" y="7773561"/>
            <a:ext cx="7498947" cy="2776209"/>
          </a:xfrm>
        </p:spPr>
        <p:txBody>
          <a:bodyPr wrap="square">
            <a:spAutoFit/>
          </a:bodyPr>
          <a:lstStyle>
            <a:lvl1pPr marL="0" indent="0" algn="ctr">
              <a:buNone/>
              <a:defRPr sz="3200" b="0" spc="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NAME</a:t>
            </a:r>
            <a:br>
              <a:rPr lang="en-US"/>
            </a:br>
            <a:r>
              <a:rPr lang="en-US"/>
              <a:t>contact info</a:t>
            </a:r>
          </a:p>
          <a:p>
            <a:pPr lvl="0"/>
            <a:r>
              <a:rPr lang="en-US"/>
              <a:t>NAME</a:t>
            </a:r>
            <a:br>
              <a:rPr lang="en-US"/>
            </a:br>
            <a:r>
              <a:rPr lang="en-US"/>
              <a:t>contact info</a:t>
            </a:r>
          </a:p>
        </p:txBody>
      </p:sp>
    </p:spTree>
    <p:extLst>
      <p:ext uri="{BB962C8B-B14F-4D97-AF65-F5344CB8AC3E}">
        <p14:creationId xmlns:p14="http://schemas.microsoft.com/office/powerpoint/2010/main" val="34065321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End-Logo">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212377C-37CB-D156-A059-40B7B18662E3}"/>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7" name="Rectangle 6">
            <a:extLst>
              <a:ext uri="{FF2B5EF4-FFF2-40B4-BE49-F238E27FC236}">
                <a16:creationId xmlns:a16="http://schemas.microsoft.com/office/drawing/2014/main" id="{D9A8FAB7-7FC1-928E-5427-3DA03526574B}"/>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AA4D03-2C99-4E42-AE03-489907E1D415}"/>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1FE05E-6413-869C-B146-56D470DE54DA}"/>
              </a:ext>
              <a:ext uri="{C183D7F6-B498-43B3-948B-1728B52AA6E4}">
                <adec:decorative xmlns:adec="http://schemas.microsoft.com/office/drawing/2017/decorative" val="1"/>
              </a:ext>
            </a:extLst>
          </p:cNvPr>
          <p:cNvSpPr/>
          <p:nvPr userDrawn="1"/>
        </p:nvSpPr>
        <p:spPr>
          <a:xfrm>
            <a:off x="2266440" y="0"/>
            <a:ext cx="6648960" cy="13715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ado State University logo">
            <a:extLst>
              <a:ext uri="{FF2B5EF4-FFF2-40B4-BE49-F238E27FC236}">
                <a16:creationId xmlns:a16="http://schemas.microsoft.com/office/drawing/2014/main" id="{88E6F6F7-1DA3-89DD-7179-C39DAC639ACE}"/>
              </a:ext>
            </a:extLst>
          </p:cNvPr>
          <p:cNvPicPr>
            <a:picLocks noChangeAspect="1"/>
          </p:cNvPicPr>
          <p:nvPr userDrawn="1"/>
        </p:nvPicPr>
        <p:blipFill>
          <a:blip r:embed="rId3"/>
          <a:stretch>
            <a:fillRect/>
          </a:stretch>
        </p:blipFill>
        <p:spPr>
          <a:xfrm>
            <a:off x="3023038" y="5125206"/>
            <a:ext cx="5296465" cy="3465588"/>
          </a:xfrm>
          <a:prstGeom prst="rect">
            <a:avLst/>
          </a:prstGeom>
        </p:spPr>
      </p:pic>
      <p:sp>
        <p:nvSpPr>
          <p:cNvPr id="11" name="Title 3">
            <a:extLst>
              <a:ext uri="{FF2B5EF4-FFF2-40B4-BE49-F238E27FC236}">
                <a16:creationId xmlns:a16="http://schemas.microsoft.com/office/drawing/2014/main" id="{1C51E8C0-A960-CF8E-9E76-C4F479A0DC9E}"/>
              </a:ext>
            </a:extLst>
          </p:cNvPr>
          <p:cNvSpPr>
            <a:spLocks noGrp="1"/>
          </p:cNvSpPr>
          <p:nvPr>
            <p:ph type="title" hasCustomPrompt="1"/>
          </p:nvPr>
        </p:nvSpPr>
        <p:spPr>
          <a:xfrm>
            <a:off x="9995338" y="6741655"/>
            <a:ext cx="11950263" cy="1815882"/>
          </a:xfrm>
        </p:spPr>
        <p:txBody>
          <a:bodyPr/>
          <a:lstStyle>
            <a:lvl1pPr>
              <a:defRPr sz="10600"/>
            </a:lvl1pPr>
          </a:lstStyle>
          <a:p>
            <a:r>
              <a:rPr lang="en-US"/>
              <a:t>Thank you</a:t>
            </a:r>
          </a:p>
        </p:txBody>
      </p:sp>
      <p:cxnSp>
        <p:nvCxnSpPr>
          <p:cNvPr id="29" name="Straight Connector 28">
            <a:extLst>
              <a:ext uri="{FF2B5EF4-FFF2-40B4-BE49-F238E27FC236}">
                <a16:creationId xmlns:a16="http://schemas.microsoft.com/office/drawing/2014/main" id="{5A25D5DD-F3EC-F94F-7CD0-3D872F132B51}"/>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FF30E220-B1FD-A0BB-DE0C-BA85A0545724}"/>
              </a:ext>
            </a:extLst>
          </p:cNvPr>
          <p:cNvSpPr>
            <a:spLocks noGrp="1"/>
          </p:cNvSpPr>
          <p:nvPr>
            <p:ph type="body" sz="quarter" idx="12" hasCustomPrompt="1"/>
          </p:nvPr>
        </p:nvSpPr>
        <p:spPr>
          <a:xfrm>
            <a:off x="9995339" y="9475199"/>
            <a:ext cx="11950262" cy="1594347"/>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
        <p:nvSpPr>
          <p:cNvPr id="5" name="Rectangle 4">
            <a:extLst>
              <a:ext uri="{FF2B5EF4-FFF2-40B4-BE49-F238E27FC236}">
                <a16:creationId xmlns:a16="http://schemas.microsoft.com/office/drawing/2014/main" id="{FF3DD767-C628-3A6F-97BD-9FFF02CA25CD}"/>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9FCD3E1-DC76-37A2-36F0-EAA00D9627D1}"/>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13" name="Rectangle 12">
              <a:extLst>
                <a:ext uri="{FF2B5EF4-FFF2-40B4-BE49-F238E27FC236}">
                  <a16:creationId xmlns:a16="http://schemas.microsoft.com/office/drawing/2014/main" id="{21A587AE-9BBD-840C-D85E-5B6B4ADBC30D}"/>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D19AD4-890F-F1F4-8B61-7F1743B4F6EA}"/>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1CADE-A0BE-763B-B0D4-DF84354C7881}"/>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A95A34-7E24-90F5-057A-DF9E87C66D4F}"/>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7F0090-A7E2-89EE-E302-3A002D09B76F}"/>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406FAC-C9F5-2196-6685-FBF50AC240C7}"/>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4FB0E4D-5BDF-2F0F-402C-F6C2FA743D5A}"/>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8A523F13-2585-E0CF-B408-841087C1542C}"/>
              </a:ext>
              <a:ext uri="{C183D7F6-B498-43B3-948B-1728B52AA6E4}">
                <adec:decorative xmlns:adec="http://schemas.microsoft.com/office/drawing/2017/decorative" val="1"/>
              </a:ext>
            </a:extLst>
          </p:cNvPr>
          <p:cNvPicPr>
            <a:picLocks noChangeAspect="1"/>
          </p:cNvPicPr>
          <p:nvPr userDrawn="1"/>
        </p:nvPicPr>
        <p:blipFill rotWithShape="1">
          <a:blip r:embed="rId4"/>
          <a:srcRect l="1" r="39071"/>
          <a:stretch/>
        </p:blipFill>
        <p:spPr>
          <a:xfrm>
            <a:off x="23195519" y="3962400"/>
            <a:ext cx="1191643" cy="9753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End-Unit I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212377C-37CB-D156-A059-40B7B18662E3}"/>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7" name="Rectangle 6">
            <a:extLst>
              <a:ext uri="{FF2B5EF4-FFF2-40B4-BE49-F238E27FC236}">
                <a16:creationId xmlns:a16="http://schemas.microsoft.com/office/drawing/2014/main" id="{D9A8FAB7-7FC1-928E-5427-3DA03526574B}"/>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AA4D03-2C99-4E42-AE03-489907E1D415}"/>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1FE05E-6413-869C-B146-56D470DE54DA}"/>
              </a:ext>
              <a:ext uri="{C183D7F6-B498-43B3-948B-1728B52AA6E4}">
                <adec:decorative xmlns:adec="http://schemas.microsoft.com/office/drawing/2017/decorative" val="1"/>
              </a:ext>
            </a:extLst>
          </p:cNvPr>
          <p:cNvSpPr/>
          <p:nvPr userDrawn="1"/>
        </p:nvSpPr>
        <p:spPr>
          <a:xfrm>
            <a:off x="2266440" y="0"/>
            <a:ext cx="6648960" cy="13715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F3DD767-C628-3A6F-97BD-9FFF02CA25CD}"/>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9FCD3E1-DC76-37A2-36F0-EAA00D9627D1}"/>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13" name="Rectangle 12">
              <a:extLst>
                <a:ext uri="{FF2B5EF4-FFF2-40B4-BE49-F238E27FC236}">
                  <a16:creationId xmlns:a16="http://schemas.microsoft.com/office/drawing/2014/main" id="{21A587AE-9BBD-840C-D85E-5B6B4ADBC30D}"/>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D19AD4-890F-F1F4-8B61-7F1743B4F6EA}"/>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1CADE-A0BE-763B-B0D4-DF84354C7881}"/>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A95A34-7E24-90F5-057A-DF9E87C66D4F}"/>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7F0090-A7E2-89EE-E302-3A002D09B76F}"/>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406FAC-C9F5-2196-6685-FBF50AC240C7}"/>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4FB0E4D-5BDF-2F0F-402C-F6C2FA743D5A}"/>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8A523F13-2585-E0CF-B408-841087C1542C}"/>
              </a:ext>
              <a:ext uri="{C183D7F6-B498-43B3-948B-1728B52AA6E4}">
                <adec:decorative xmlns:adec="http://schemas.microsoft.com/office/drawing/2017/decorative" val="1"/>
              </a:ext>
            </a:extLst>
          </p:cNvPr>
          <p:cNvPicPr>
            <a:picLocks noChangeAspect="1"/>
          </p:cNvPicPr>
          <p:nvPr userDrawn="1"/>
        </p:nvPicPr>
        <p:blipFill rotWithShape="1">
          <a:blip r:embed="rId3"/>
          <a:srcRect l="1" r="39071"/>
          <a:stretch/>
        </p:blipFill>
        <p:spPr>
          <a:xfrm>
            <a:off x="23195519" y="3962400"/>
            <a:ext cx="1191643" cy="9753600"/>
          </a:xfrm>
          <a:prstGeom prst="rect">
            <a:avLst/>
          </a:prstGeom>
        </p:spPr>
      </p:pic>
      <p:sp>
        <p:nvSpPr>
          <p:cNvPr id="2" name="Title 3">
            <a:extLst>
              <a:ext uri="{FF2B5EF4-FFF2-40B4-BE49-F238E27FC236}">
                <a16:creationId xmlns:a16="http://schemas.microsoft.com/office/drawing/2014/main" id="{7B871660-E258-EA73-D579-547EDF741189}"/>
              </a:ext>
            </a:extLst>
          </p:cNvPr>
          <p:cNvSpPr>
            <a:spLocks noGrp="1"/>
          </p:cNvSpPr>
          <p:nvPr>
            <p:ph type="title" hasCustomPrompt="1"/>
          </p:nvPr>
        </p:nvSpPr>
        <p:spPr>
          <a:xfrm>
            <a:off x="9995338" y="6741655"/>
            <a:ext cx="11950263" cy="1815882"/>
          </a:xfrm>
        </p:spPr>
        <p:txBody>
          <a:bodyPr/>
          <a:lstStyle>
            <a:lvl1pPr>
              <a:defRPr sz="10600"/>
            </a:lvl1pPr>
          </a:lstStyle>
          <a:p>
            <a:r>
              <a:rPr lang="en-US"/>
              <a:t>Thank you</a:t>
            </a:r>
          </a:p>
        </p:txBody>
      </p:sp>
      <p:cxnSp>
        <p:nvCxnSpPr>
          <p:cNvPr id="23" name="Straight Connector 22">
            <a:extLst>
              <a:ext uri="{FF2B5EF4-FFF2-40B4-BE49-F238E27FC236}">
                <a16:creationId xmlns:a16="http://schemas.microsoft.com/office/drawing/2014/main" id="{D8A43E7A-35ED-91E3-9474-4044D7B529F9}"/>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2" name="Text Placeholder 10">
            <a:extLst>
              <a:ext uri="{FF2B5EF4-FFF2-40B4-BE49-F238E27FC236}">
                <a16:creationId xmlns:a16="http://schemas.microsoft.com/office/drawing/2014/main" id="{93FF432A-71A0-AEB2-CD70-56E9AE449AF1}"/>
              </a:ext>
            </a:extLst>
          </p:cNvPr>
          <p:cNvSpPr>
            <a:spLocks noGrp="1"/>
          </p:cNvSpPr>
          <p:nvPr>
            <p:ph type="body" sz="quarter" idx="12" hasCustomPrompt="1"/>
          </p:nvPr>
        </p:nvSpPr>
        <p:spPr>
          <a:xfrm>
            <a:off x="9995339" y="9475199"/>
            <a:ext cx="11950262" cy="1594347"/>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
        <p:nvSpPr>
          <p:cNvPr id="3" name="Content Placeholder 4">
            <a:extLst>
              <a:ext uri="{FF2B5EF4-FFF2-40B4-BE49-F238E27FC236}">
                <a16:creationId xmlns:a16="http://schemas.microsoft.com/office/drawing/2014/main" id="{D4F121D8-5E9A-E98E-0916-94DC95ABE936}"/>
              </a:ext>
            </a:extLst>
          </p:cNvPr>
          <p:cNvSpPr>
            <a:spLocks noGrp="1"/>
          </p:cNvSpPr>
          <p:nvPr>
            <p:ph sz="quarter" idx="14" hasCustomPrompt="1"/>
          </p:nvPr>
        </p:nvSpPr>
        <p:spPr>
          <a:xfrm>
            <a:off x="2764514" y="5033020"/>
            <a:ext cx="5652812" cy="3509847"/>
          </a:xfrm>
        </p:spPr>
        <p:txBody>
          <a:bodyPr/>
          <a:lstStyle>
            <a:lvl1pPr marL="0" indent="0" algn="ctr">
              <a:buNone/>
              <a:defRPr>
                <a:solidFill>
                  <a:schemeClr val="bg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Crev-357</a:t>
            </a:r>
            <a:br>
              <a:rPr lang="en-US"/>
            </a:br>
            <a:r>
              <a:rPr lang="en-US"/>
              <a:t>Unit Identifier (.</a:t>
            </a:r>
            <a:r>
              <a:rPr lang="en-US" err="1"/>
              <a:t>png</a:t>
            </a:r>
            <a:r>
              <a:rPr lang="en-US"/>
              <a:t>)</a:t>
            </a:r>
          </a:p>
        </p:txBody>
      </p:sp>
    </p:spTree>
    <p:extLst>
      <p:ext uri="{BB962C8B-B14F-4D97-AF65-F5344CB8AC3E}">
        <p14:creationId xmlns:p14="http://schemas.microsoft.com/office/powerpoint/2010/main" val="1979554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orizontal End-Photo">
    <p:bg>
      <p:bgRef idx="1001">
        <a:schemeClr val="bg2"/>
      </p:bgRef>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C2FE1179-060A-3D27-82A8-FF922A9D20B4}"/>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41" name="Rectangle 40">
              <a:extLst>
                <a:ext uri="{FF2B5EF4-FFF2-40B4-BE49-F238E27FC236}">
                  <a16:creationId xmlns:a16="http://schemas.microsoft.com/office/drawing/2014/main" id="{63785700-D940-CF08-D71C-0DC555C6C817}"/>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CFDE0A4-8993-7F70-FA2B-E75D9592E1E8}"/>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359DB4F-63BF-4EFA-7266-F5478622B335}"/>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B375E74-E1A5-397E-A084-12FE5D3832DF}"/>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EA5C0FD-8892-4023-7176-401F72F5E9D7}"/>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0D614D3-0E10-A5E6-F530-292B871792E2}"/>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12C8BD7-2A00-4A58-C7C4-FFB5A16E0C4E}"/>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62DFCC3-5056-E910-1AA7-8A6E8706840D}"/>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FB788D6-F6E7-69DC-7B47-16066874EF93}"/>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859C435-DF2E-74C7-556C-431C40B06EE0}"/>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D394DE6-7BFA-0171-D496-99E4ECABB412}"/>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F96C6D8-A646-6360-20C5-A538D8D4CACB}"/>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73EEC1F-BB73-8C7F-1E19-DA55DEA55E31}"/>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2" name="Picture 31">
            <a:extLst>
              <a:ext uri="{FF2B5EF4-FFF2-40B4-BE49-F238E27FC236}">
                <a16:creationId xmlns:a16="http://schemas.microsoft.com/office/drawing/2014/main" id="{31B8CB2C-B1F8-C181-BD5D-282E6F2D06E0}"/>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54" name="Rectangle 53">
            <a:extLst>
              <a:ext uri="{FF2B5EF4-FFF2-40B4-BE49-F238E27FC236}">
                <a16:creationId xmlns:a16="http://schemas.microsoft.com/office/drawing/2014/main" id="{2DEE40D1-9264-E204-E475-6BCFCC6A63B1}"/>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AD24E991-74E6-5E5A-DB83-5DB4589E219D}"/>
              </a:ext>
            </a:extLst>
          </p:cNvPr>
          <p:cNvSpPr txBox="1"/>
          <p:nvPr userDrawn="1"/>
        </p:nvSpPr>
        <p:spPr>
          <a:xfrm rot="16200000">
            <a:off x="-1696275" y="3002422"/>
            <a:ext cx="4071073" cy="323165"/>
          </a:xfrm>
          <a:prstGeom prst="rect">
            <a:avLst/>
          </a:prstGeom>
          <a:noFill/>
        </p:spPr>
        <p:txBody>
          <a:bodyPr wrap="square" rtlCol="0">
            <a:spAutoFit/>
          </a:bodyPr>
          <a:lstStyle/>
          <a:p>
            <a:r>
              <a:rPr lang="en-US" sz="1500" spc="300">
                <a:solidFill>
                  <a:schemeClr val="bg2"/>
                </a:solidFill>
                <a:latin typeface="+mn-lt"/>
              </a:rPr>
              <a:t>COLORADO STATE UNIVERSITY</a:t>
            </a:r>
          </a:p>
        </p:txBody>
      </p:sp>
      <p:sp>
        <p:nvSpPr>
          <p:cNvPr id="3" name="Title 3">
            <a:extLst>
              <a:ext uri="{FF2B5EF4-FFF2-40B4-BE49-F238E27FC236}">
                <a16:creationId xmlns:a16="http://schemas.microsoft.com/office/drawing/2014/main" id="{6E9B5D57-54A9-7F8C-2F46-55114B41E4E3}"/>
              </a:ext>
            </a:extLst>
          </p:cNvPr>
          <p:cNvSpPr>
            <a:spLocks noGrp="1"/>
          </p:cNvSpPr>
          <p:nvPr>
            <p:ph type="title" hasCustomPrompt="1"/>
          </p:nvPr>
        </p:nvSpPr>
        <p:spPr>
          <a:xfrm>
            <a:off x="1680667" y="5210924"/>
            <a:ext cx="15371706" cy="1814343"/>
          </a:xfrm>
        </p:spPr>
        <p:txBody>
          <a:bodyPr/>
          <a:lstStyle>
            <a:lvl1pPr>
              <a:defRPr sz="10600">
                <a:solidFill>
                  <a:schemeClr val="tx1"/>
                </a:solidFill>
              </a:defRPr>
            </a:lvl1pPr>
          </a:lstStyle>
          <a:p>
            <a:r>
              <a:rPr lang="en-US"/>
              <a:t>Thank you</a:t>
            </a:r>
          </a:p>
        </p:txBody>
      </p:sp>
      <p:cxnSp>
        <p:nvCxnSpPr>
          <p:cNvPr id="34" name="Straight Connector 33">
            <a:extLst>
              <a:ext uri="{FF2B5EF4-FFF2-40B4-BE49-F238E27FC236}">
                <a16:creationId xmlns:a16="http://schemas.microsoft.com/office/drawing/2014/main" id="{836EB418-AFEE-75E8-353E-C03A1972B6BA}"/>
              </a:ext>
            </a:extLst>
          </p:cNvPr>
          <p:cNvCxnSpPr/>
          <p:nvPr userDrawn="1"/>
        </p:nvCxnSpPr>
        <p:spPr>
          <a:xfrm>
            <a:off x="1680677" y="7468397"/>
            <a:ext cx="1608206"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2" name="Text Placeholder 10">
            <a:extLst>
              <a:ext uri="{FF2B5EF4-FFF2-40B4-BE49-F238E27FC236}">
                <a16:creationId xmlns:a16="http://schemas.microsoft.com/office/drawing/2014/main" id="{1A90964D-CC75-6EDC-5E39-27DFBA10B268}"/>
              </a:ext>
            </a:extLst>
          </p:cNvPr>
          <p:cNvSpPr>
            <a:spLocks noGrp="1"/>
          </p:cNvSpPr>
          <p:nvPr>
            <p:ph type="body" sz="quarter" idx="14" hasCustomPrompt="1"/>
          </p:nvPr>
        </p:nvSpPr>
        <p:spPr>
          <a:xfrm>
            <a:off x="1680677" y="7904428"/>
            <a:ext cx="15373945" cy="1594347"/>
          </a:xfrm>
        </p:spPr>
        <p:txBody>
          <a:bodyPr wrap="square">
            <a:spAutoFit/>
          </a:bodyPr>
          <a:lstStyle>
            <a:lvl1pPr marL="0" indent="0">
              <a:buNone/>
              <a:defRPr sz="3200">
                <a:solidFill>
                  <a:schemeClr val="tx1"/>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
        <p:nvSpPr>
          <p:cNvPr id="39" name="Rectangle 38">
            <a:extLst>
              <a:ext uri="{FF2B5EF4-FFF2-40B4-BE49-F238E27FC236}">
                <a16:creationId xmlns:a16="http://schemas.microsoft.com/office/drawing/2014/main" id="{25C5AF0E-C6B4-8DAF-0272-0E12C0E01DE3}"/>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E4EF3703-4192-DD20-BD1B-BFF64EE70224}"/>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65" name="Picture 64" descr="Colorado State University symbol">
            <a:extLst>
              <a:ext uri="{FF2B5EF4-FFF2-40B4-BE49-F238E27FC236}">
                <a16:creationId xmlns:a16="http://schemas.microsoft.com/office/drawing/2014/main" id="{87C71800-8C64-3F11-5C45-70B4426F14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95518" y="4680740"/>
            <a:ext cx="3077304" cy="3077304"/>
          </a:xfrm>
          <a:prstGeom prst="rect">
            <a:avLst/>
          </a:prstGeom>
        </p:spPr>
      </p:pic>
      <p:pic>
        <p:nvPicPr>
          <p:cNvPr id="58" name="Picture 57">
            <a:extLst>
              <a:ext uri="{FF2B5EF4-FFF2-40B4-BE49-F238E27FC236}">
                <a16:creationId xmlns:a16="http://schemas.microsoft.com/office/drawing/2014/main" id="{C7F5A11D-0DB0-C073-C7F1-646999C222D9}"/>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 y="11279231"/>
            <a:ext cx="11866555" cy="2436768"/>
          </a:xfrm>
          <a:prstGeom prst="rect">
            <a:avLst/>
          </a:prstGeom>
        </p:spPr>
      </p:pic>
      <p:pic>
        <p:nvPicPr>
          <p:cNvPr id="59" name="Picture 58" descr="A landscape with trees and mountains in the background&#10;&#10;Description automatically generated">
            <a:extLst>
              <a:ext uri="{FF2B5EF4-FFF2-40B4-BE49-F238E27FC236}">
                <a16:creationId xmlns:a16="http://schemas.microsoft.com/office/drawing/2014/main" id="{2B4B4E82-B71D-5E67-0D28-5C4110BEE56D}"/>
              </a:ext>
            </a:extLst>
          </p:cNvPr>
          <p:cNvPicPr>
            <a:picLocks noChangeAspect="1"/>
          </p:cNvPicPr>
          <p:nvPr userDrawn="1"/>
        </p:nvPicPr>
        <p:blipFill rotWithShape="1">
          <a:blip r:embed="rId6"/>
          <a:srcRect t="-1" b="156"/>
          <a:stretch/>
        </p:blipFill>
        <p:spPr>
          <a:xfrm>
            <a:off x="11866554" y="11279231"/>
            <a:ext cx="12520621" cy="2436768"/>
          </a:xfrm>
          <a:prstGeom prst="rect">
            <a:avLst/>
          </a:prstGeom>
        </p:spPr>
      </p:pic>
    </p:spTree>
    <p:extLst>
      <p:ext uri="{BB962C8B-B14F-4D97-AF65-F5344CB8AC3E}">
        <p14:creationId xmlns:p14="http://schemas.microsoft.com/office/powerpoint/2010/main" val="22018258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orizontal End-Unit ID">
    <p:bg>
      <p:bgRef idx="1001">
        <a:schemeClr val="bg2"/>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FD7D883-B270-F549-2559-D5B13B8036DD}"/>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13" name="Rectangle 12">
              <a:extLst>
                <a:ext uri="{FF2B5EF4-FFF2-40B4-BE49-F238E27FC236}">
                  <a16:creationId xmlns:a16="http://schemas.microsoft.com/office/drawing/2014/main" id="{55CAA24E-5D7E-37A6-0358-2053450C88EC}"/>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B60F00-2138-4957-6D9C-CB8EECCA6A32}"/>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FC94719-6E1A-861F-5A89-2B0C32086C71}"/>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9B66F7D-4AC1-1695-71BE-42953E420523}"/>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1F0055D-678D-02E2-B9A2-22E310559638}"/>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0A159A4-A164-78DE-9C64-DB3DDD80759B}"/>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0515D4-FC0C-F60E-FFBA-C564ED6C31CC}"/>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9E71664-C0E2-BBEF-01C7-C18F330D1B83}"/>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2E15457-23F9-1462-17FD-D370604D2B2F}"/>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79B63E-2F05-7771-8B5A-CD4F5C5775DF}"/>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360FA36-18EB-440D-66A1-2DA65C58A108}"/>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5EE73CC-883D-5DDA-8E53-A52D44D3F35F}"/>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0F89C42-E7C2-EF90-0EB9-65EBD0AAEFC7}"/>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70A2CF78-6DF9-46D2-E3BE-B3129B78468F}"/>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7" name="Rectangle 6">
            <a:extLst>
              <a:ext uri="{FF2B5EF4-FFF2-40B4-BE49-F238E27FC236}">
                <a16:creationId xmlns:a16="http://schemas.microsoft.com/office/drawing/2014/main" id="{8EA964AB-F4DE-6C73-1553-B34261756381}"/>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870867-B712-9586-12B8-A508F5AD89AE}"/>
              </a:ext>
            </a:extLst>
          </p:cNvPr>
          <p:cNvSpPr txBox="1"/>
          <p:nvPr userDrawn="1"/>
        </p:nvSpPr>
        <p:spPr>
          <a:xfrm rot="16200000">
            <a:off x="-1696275" y="3002422"/>
            <a:ext cx="4071073" cy="323165"/>
          </a:xfrm>
          <a:prstGeom prst="rect">
            <a:avLst/>
          </a:prstGeom>
          <a:noFill/>
        </p:spPr>
        <p:txBody>
          <a:bodyPr wrap="square" rtlCol="0">
            <a:spAutoFit/>
          </a:bodyPr>
          <a:lstStyle/>
          <a:p>
            <a:r>
              <a:rPr lang="en-US" sz="1500" spc="300">
                <a:solidFill>
                  <a:schemeClr val="bg2"/>
                </a:solidFill>
                <a:latin typeface="+mn-lt"/>
              </a:rPr>
              <a:t>COLORADO STATE UNIVERSITY</a:t>
            </a:r>
          </a:p>
        </p:txBody>
      </p:sp>
      <p:sp>
        <p:nvSpPr>
          <p:cNvPr id="3" name="Title 3">
            <a:extLst>
              <a:ext uri="{FF2B5EF4-FFF2-40B4-BE49-F238E27FC236}">
                <a16:creationId xmlns:a16="http://schemas.microsoft.com/office/drawing/2014/main" id="{C51D96B2-D307-B41F-488C-8D20526E9525}"/>
              </a:ext>
            </a:extLst>
          </p:cNvPr>
          <p:cNvSpPr>
            <a:spLocks noGrp="1"/>
          </p:cNvSpPr>
          <p:nvPr>
            <p:ph type="title" hasCustomPrompt="1"/>
          </p:nvPr>
        </p:nvSpPr>
        <p:spPr>
          <a:xfrm>
            <a:off x="1680667" y="5210924"/>
            <a:ext cx="15371706" cy="1814343"/>
          </a:xfrm>
        </p:spPr>
        <p:txBody>
          <a:bodyPr/>
          <a:lstStyle>
            <a:lvl1pPr>
              <a:defRPr sz="10600">
                <a:solidFill>
                  <a:schemeClr val="tx1"/>
                </a:solidFill>
              </a:defRPr>
            </a:lvl1pPr>
          </a:lstStyle>
          <a:p>
            <a:r>
              <a:rPr lang="en-US"/>
              <a:t>Thank you</a:t>
            </a:r>
          </a:p>
        </p:txBody>
      </p:sp>
      <p:cxnSp>
        <p:nvCxnSpPr>
          <p:cNvPr id="34" name="Straight Connector 33">
            <a:extLst>
              <a:ext uri="{FF2B5EF4-FFF2-40B4-BE49-F238E27FC236}">
                <a16:creationId xmlns:a16="http://schemas.microsoft.com/office/drawing/2014/main" id="{836EB418-AFEE-75E8-353E-C03A1972B6BA}"/>
              </a:ext>
            </a:extLst>
          </p:cNvPr>
          <p:cNvCxnSpPr/>
          <p:nvPr userDrawn="1"/>
        </p:nvCxnSpPr>
        <p:spPr>
          <a:xfrm>
            <a:off x="1680677" y="7468397"/>
            <a:ext cx="1608206"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2" name="Text Placeholder 10">
            <a:extLst>
              <a:ext uri="{FF2B5EF4-FFF2-40B4-BE49-F238E27FC236}">
                <a16:creationId xmlns:a16="http://schemas.microsoft.com/office/drawing/2014/main" id="{1A90964D-CC75-6EDC-5E39-27DFBA10B268}"/>
              </a:ext>
            </a:extLst>
          </p:cNvPr>
          <p:cNvSpPr>
            <a:spLocks noGrp="1"/>
          </p:cNvSpPr>
          <p:nvPr>
            <p:ph type="body" sz="quarter" idx="14" hasCustomPrompt="1"/>
          </p:nvPr>
        </p:nvSpPr>
        <p:spPr>
          <a:xfrm>
            <a:off x="1680677" y="7904428"/>
            <a:ext cx="15373945" cy="1594347"/>
          </a:xfrm>
        </p:spPr>
        <p:txBody>
          <a:bodyPr wrap="square">
            <a:spAutoFit/>
          </a:bodyPr>
          <a:lstStyle>
            <a:lvl1pPr marL="0" indent="0">
              <a:buNone/>
              <a:defRPr sz="3200">
                <a:solidFill>
                  <a:schemeClr val="tx1"/>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
        <p:nvSpPr>
          <p:cNvPr id="6" name="Rectangle 5">
            <a:extLst>
              <a:ext uri="{FF2B5EF4-FFF2-40B4-BE49-F238E27FC236}">
                <a16:creationId xmlns:a16="http://schemas.microsoft.com/office/drawing/2014/main" id="{7EAC12B0-8979-9846-9D7C-586F9FFEC266}"/>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319B56A-0878-3613-5140-FDCEF57811D3}"/>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10" name="Picture 9">
            <a:extLst>
              <a:ext uri="{FF2B5EF4-FFF2-40B4-BE49-F238E27FC236}">
                <a16:creationId xmlns:a16="http://schemas.microsoft.com/office/drawing/2014/main" id="{6F5DAD25-4FAB-CFBA-CB12-A4018C1A5B1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 y="11279232"/>
            <a:ext cx="11866555" cy="2436768"/>
          </a:xfrm>
          <a:prstGeom prst="rect">
            <a:avLst/>
          </a:prstGeom>
        </p:spPr>
      </p:pic>
      <p:sp>
        <p:nvSpPr>
          <p:cNvPr id="26" name="Picture Placeholder 9">
            <a:extLst>
              <a:ext uri="{FF2B5EF4-FFF2-40B4-BE49-F238E27FC236}">
                <a16:creationId xmlns:a16="http://schemas.microsoft.com/office/drawing/2014/main" id="{CCA1A5C8-CE3D-9DDD-E962-CBF30AD2166E}"/>
              </a:ext>
            </a:extLst>
          </p:cNvPr>
          <p:cNvSpPr>
            <a:spLocks noGrp="1"/>
          </p:cNvSpPr>
          <p:nvPr>
            <p:ph type="pic" sz="quarter" idx="17" hasCustomPrompt="1"/>
          </p:nvPr>
        </p:nvSpPr>
        <p:spPr>
          <a:xfrm>
            <a:off x="11866554" y="11279232"/>
            <a:ext cx="12486238" cy="2436768"/>
          </a:xfrm>
        </p:spPr>
        <p:txBody>
          <a:bodyPr anchor="ctr" anchorCtr="0">
            <a:noAutofit/>
          </a:bodyPr>
          <a:lstStyle>
            <a:lvl1pPr marL="0" indent="0" algn="ctr">
              <a:buNone/>
              <a:defRPr>
                <a:solidFill>
                  <a:schemeClr val="tx1"/>
                </a:solidFill>
              </a:defRPr>
            </a:lvl1pPr>
          </a:lstStyle>
          <a:p>
            <a:r>
              <a:rPr lang="en-US"/>
              <a:t>Click to insert photo</a:t>
            </a:r>
          </a:p>
        </p:txBody>
      </p:sp>
      <p:sp>
        <p:nvSpPr>
          <p:cNvPr id="5" name="Content Placeholder 4">
            <a:extLst>
              <a:ext uri="{FF2B5EF4-FFF2-40B4-BE49-F238E27FC236}">
                <a16:creationId xmlns:a16="http://schemas.microsoft.com/office/drawing/2014/main" id="{D49D6849-15DF-0402-B46E-CADC46EF3001}"/>
              </a:ext>
            </a:extLst>
          </p:cNvPr>
          <p:cNvSpPr>
            <a:spLocks noGrp="1"/>
          </p:cNvSpPr>
          <p:nvPr>
            <p:ph sz="quarter" idx="18" hasCustomPrompt="1"/>
          </p:nvPr>
        </p:nvSpPr>
        <p:spPr>
          <a:xfrm>
            <a:off x="19184794" y="4589298"/>
            <a:ext cx="4901010" cy="3548527"/>
          </a:xfrm>
        </p:spPr>
        <p:txBody>
          <a:bodyPr/>
          <a:lstStyle>
            <a:lvl1pPr marL="0" indent="0" algn="ctr">
              <a:buNone/>
              <a:defRPr>
                <a:solidFill>
                  <a:schemeClr val="bg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Crev-357</a:t>
            </a:r>
            <a:br>
              <a:rPr lang="en-US"/>
            </a:br>
            <a:r>
              <a:rPr lang="en-US"/>
              <a:t>Unit Identifier (.</a:t>
            </a:r>
            <a:r>
              <a:rPr lang="en-US" err="1"/>
              <a:t>png</a:t>
            </a:r>
            <a:r>
              <a:rPr lang="en-US"/>
              <a:t>)</a:t>
            </a:r>
          </a:p>
        </p:txBody>
      </p:sp>
    </p:spTree>
    <p:extLst>
      <p:ext uri="{BB962C8B-B14F-4D97-AF65-F5344CB8AC3E}">
        <p14:creationId xmlns:p14="http://schemas.microsoft.com/office/powerpoint/2010/main" val="3364035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orizontal End White-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7CB740-2652-06EA-4C66-40652C715F62}"/>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1588" y="0"/>
            <a:ext cx="17002867" cy="1064129"/>
          </a:xfrm>
          <a:prstGeom prst="rect">
            <a:avLst/>
          </a:prstGeom>
        </p:spPr>
      </p:pic>
      <p:grpSp>
        <p:nvGrpSpPr>
          <p:cNvPr id="3" name="Group 2">
            <a:extLst>
              <a:ext uri="{FF2B5EF4-FFF2-40B4-BE49-F238E27FC236}">
                <a16:creationId xmlns:a16="http://schemas.microsoft.com/office/drawing/2014/main" id="{05046AC8-DA72-C01A-0BA2-1044ADF16BA4}"/>
              </a:ext>
              <a:ext uri="{C183D7F6-B498-43B3-948B-1728B52AA6E4}">
                <adec:decorative xmlns:adec="http://schemas.microsoft.com/office/drawing/2017/decorative" val="1"/>
              </a:ext>
            </a:extLst>
          </p:cNvPr>
          <p:cNvGrpSpPr/>
          <p:nvPr userDrawn="1"/>
        </p:nvGrpSpPr>
        <p:grpSpPr>
          <a:xfrm>
            <a:off x="17002867" y="1448"/>
            <a:ext cx="7384308" cy="1066798"/>
            <a:chOff x="0" y="568749"/>
            <a:chExt cx="7384308" cy="1191643"/>
          </a:xfrm>
        </p:grpSpPr>
        <p:sp>
          <p:nvSpPr>
            <p:cNvPr id="4" name="Rectangle 3">
              <a:extLst>
                <a:ext uri="{FF2B5EF4-FFF2-40B4-BE49-F238E27FC236}">
                  <a16:creationId xmlns:a16="http://schemas.microsoft.com/office/drawing/2014/main" id="{C70A003C-8597-5C2A-FEAD-5F6DD776855A}"/>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D8B7DD-60DD-7BC0-2790-7041D7A427C7}"/>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3ADF33-B57A-5C56-7370-EA81B1A8B80A}"/>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010E03-07A7-D667-8F6B-C0CE97D176D5}"/>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2AC8BB-8F7D-31EF-A23A-403902D6FCCF}"/>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1C9CD9-87A0-5C1E-A4B7-C62DBEDCE253}"/>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91C7E4-430F-7154-382D-E456A28DCCEB}"/>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273BBC-9D32-45EB-3BB9-60AF8CDED1F3}"/>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DF5F6C-6598-CF4A-A3BF-2A4793E69101}"/>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A3A7B9-6406-FA34-CB33-5AA9018B5305}"/>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391F33-105F-F2CC-3F5E-99FB47447420}"/>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3F77B8-D938-C5E1-61CC-8EE93D95B500}"/>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B2F4232-7F4A-773E-0936-295B0EDD8702}"/>
                </a:ext>
              </a:extLst>
            </p:cNvPr>
            <p:cNvSpPr/>
            <p:nvPr userDrawn="1"/>
          </p:nvSpPr>
          <p:spPr>
            <a:xfrm rot="16200000">
              <a:off x="6504876"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46B7AEF9-C019-9408-AE70-BF317347D915}"/>
              </a:ext>
              <a:ext uri="{C183D7F6-B498-43B3-948B-1728B52AA6E4}">
                <adec:decorative xmlns:adec="http://schemas.microsoft.com/office/drawing/2017/decorative" val="1"/>
              </a:ext>
            </a:extLst>
          </p:cNvPr>
          <p:cNvSpPr/>
          <p:nvPr userDrawn="1"/>
        </p:nvSpPr>
        <p:spPr>
          <a:xfrm>
            <a:off x="17002867" y="1064129"/>
            <a:ext cx="283611" cy="126504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6A5E7FE-8D4F-CDF0-2382-C7356003CDA8}"/>
              </a:ext>
              <a:ext uri="{C183D7F6-B498-43B3-948B-1728B52AA6E4}">
                <adec:decorative xmlns:adec="http://schemas.microsoft.com/office/drawing/2017/decorative" val="1"/>
              </a:ext>
            </a:extLst>
          </p:cNvPr>
          <p:cNvPicPr>
            <a:picLocks noChangeAspect="1"/>
          </p:cNvPicPr>
          <p:nvPr userDrawn="1"/>
        </p:nvPicPr>
        <p:blipFill rotWithShape="1">
          <a:blip r:embed="rId3"/>
          <a:srcRect l="3601" b="1351"/>
          <a:stretch/>
        </p:blipFill>
        <p:spPr>
          <a:xfrm>
            <a:off x="17286477" y="11559671"/>
            <a:ext cx="7100697" cy="2154881"/>
          </a:xfrm>
          <a:prstGeom prst="rect">
            <a:avLst/>
          </a:prstGeom>
        </p:spPr>
      </p:pic>
      <p:sp>
        <p:nvSpPr>
          <p:cNvPr id="20" name="Title 3">
            <a:extLst>
              <a:ext uri="{FF2B5EF4-FFF2-40B4-BE49-F238E27FC236}">
                <a16:creationId xmlns:a16="http://schemas.microsoft.com/office/drawing/2014/main" id="{EF90869F-30B6-3341-4303-FCC0E679F4D9}"/>
              </a:ext>
            </a:extLst>
          </p:cNvPr>
          <p:cNvSpPr>
            <a:spLocks noGrp="1"/>
          </p:cNvSpPr>
          <p:nvPr>
            <p:ph type="title" hasCustomPrompt="1"/>
          </p:nvPr>
        </p:nvSpPr>
        <p:spPr>
          <a:xfrm>
            <a:off x="1129664" y="4281828"/>
            <a:ext cx="14711630" cy="1814343"/>
          </a:xfrm>
        </p:spPr>
        <p:txBody>
          <a:bodyPr/>
          <a:lstStyle>
            <a:lvl1pPr>
              <a:defRPr sz="10600">
                <a:solidFill>
                  <a:schemeClr val="tx2"/>
                </a:solidFill>
              </a:defRPr>
            </a:lvl1pPr>
          </a:lstStyle>
          <a:p>
            <a:r>
              <a:rPr lang="en-US"/>
              <a:t>Thank you</a:t>
            </a:r>
          </a:p>
        </p:txBody>
      </p:sp>
      <p:cxnSp>
        <p:nvCxnSpPr>
          <p:cNvPr id="22" name="Straight Connector 21">
            <a:extLst>
              <a:ext uri="{FF2B5EF4-FFF2-40B4-BE49-F238E27FC236}">
                <a16:creationId xmlns:a16="http://schemas.microsoft.com/office/drawing/2014/main" id="{BDB0D20F-F3A0-591D-DC44-7DF74C18AA0E}"/>
              </a:ext>
            </a:extLst>
          </p:cNvPr>
          <p:cNvCxnSpPr/>
          <p:nvPr userDrawn="1"/>
        </p:nvCxnSpPr>
        <p:spPr>
          <a:xfrm>
            <a:off x="1129666" y="6604342"/>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Colorado State University logo">
            <a:extLst>
              <a:ext uri="{FF2B5EF4-FFF2-40B4-BE49-F238E27FC236}">
                <a16:creationId xmlns:a16="http://schemas.microsoft.com/office/drawing/2014/main" id="{0AC6BB0B-CF97-DC35-C2F8-4B56E77157CF}"/>
              </a:ext>
            </a:extLst>
          </p:cNvPr>
          <p:cNvPicPr>
            <a:picLocks noChangeAspect="1"/>
          </p:cNvPicPr>
          <p:nvPr userDrawn="1"/>
        </p:nvPicPr>
        <p:blipFill>
          <a:blip r:embed="rId4"/>
          <a:stretch>
            <a:fillRect/>
          </a:stretch>
        </p:blipFill>
        <p:spPr>
          <a:xfrm>
            <a:off x="850448" y="11708526"/>
            <a:ext cx="7850640" cy="1570128"/>
          </a:xfrm>
          <a:prstGeom prst="rect">
            <a:avLst/>
          </a:prstGeom>
        </p:spPr>
      </p:pic>
      <p:pic>
        <p:nvPicPr>
          <p:cNvPr id="24" name="Picture 23" descr="A skateboarder riding past a building">
            <a:extLst>
              <a:ext uri="{FF2B5EF4-FFF2-40B4-BE49-F238E27FC236}">
                <a16:creationId xmlns:a16="http://schemas.microsoft.com/office/drawing/2014/main" id="{C514C1F5-F327-137A-EB9B-C8FD50725C3E}"/>
              </a:ext>
            </a:extLst>
          </p:cNvPr>
          <p:cNvPicPr>
            <a:picLocks noChangeAspect="1"/>
          </p:cNvPicPr>
          <p:nvPr userDrawn="1"/>
        </p:nvPicPr>
        <p:blipFill rotWithShape="1">
          <a:blip r:embed="rId5"/>
          <a:srcRect l="-1" r="5435" b="53244"/>
          <a:stretch/>
        </p:blipFill>
        <p:spPr>
          <a:xfrm>
            <a:off x="17286479" y="1064129"/>
            <a:ext cx="7100695" cy="4941528"/>
          </a:xfrm>
          <a:prstGeom prst="rect">
            <a:avLst/>
          </a:prstGeom>
        </p:spPr>
      </p:pic>
      <p:pic>
        <p:nvPicPr>
          <p:cNvPr id="25" name="Picture 24" descr="A student looking into a microscope">
            <a:extLst>
              <a:ext uri="{FF2B5EF4-FFF2-40B4-BE49-F238E27FC236}">
                <a16:creationId xmlns:a16="http://schemas.microsoft.com/office/drawing/2014/main" id="{343BBA91-537D-66E4-E63F-D3D9E3E300B5}"/>
              </a:ext>
            </a:extLst>
          </p:cNvPr>
          <p:cNvPicPr>
            <a:picLocks noChangeAspect="1"/>
          </p:cNvPicPr>
          <p:nvPr userDrawn="1"/>
        </p:nvPicPr>
        <p:blipFill rotWithShape="1">
          <a:blip r:embed="rId5"/>
          <a:srcRect l="-1" t="47094" r="5435" b="1"/>
          <a:stretch/>
        </p:blipFill>
        <p:spPr>
          <a:xfrm>
            <a:off x="17286478" y="6005657"/>
            <a:ext cx="7100695" cy="5591355"/>
          </a:xfrm>
          <a:prstGeom prst="rect">
            <a:avLst/>
          </a:prstGeom>
        </p:spPr>
      </p:pic>
      <p:sp>
        <p:nvSpPr>
          <p:cNvPr id="27" name="Text Placeholder 10">
            <a:extLst>
              <a:ext uri="{FF2B5EF4-FFF2-40B4-BE49-F238E27FC236}">
                <a16:creationId xmlns:a16="http://schemas.microsoft.com/office/drawing/2014/main" id="{BED6F523-D22A-598B-A5A0-BA376AEE2704}"/>
              </a:ext>
            </a:extLst>
          </p:cNvPr>
          <p:cNvSpPr>
            <a:spLocks noGrp="1"/>
          </p:cNvSpPr>
          <p:nvPr>
            <p:ph type="body" sz="quarter" idx="14" hasCustomPrompt="1"/>
          </p:nvPr>
        </p:nvSpPr>
        <p:spPr>
          <a:xfrm>
            <a:off x="1129665" y="7028503"/>
            <a:ext cx="14711630" cy="1594347"/>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Tree>
    <p:extLst>
      <p:ext uri="{BB962C8B-B14F-4D97-AF65-F5344CB8AC3E}">
        <p14:creationId xmlns:p14="http://schemas.microsoft.com/office/powerpoint/2010/main" val="13036603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orizontal End White-Unit I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7CB740-2652-06EA-4C66-40652C715F62}"/>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1588" y="0"/>
            <a:ext cx="17002867" cy="1064129"/>
          </a:xfrm>
          <a:prstGeom prst="rect">
            <a:avLst/>
          </a:prstGeom>
        </p:spPr>
      </p:pic>
      <p:grpSp>
        <p:nvGrpSpPr>
          <p:cNvPr id="3" name="Group 2">
            <a:extLst>
              <a:ext uri="{FF2B5EF4-FFF2-40B4-BE49-F238E27FC236}">
                <a16:creationId xmlns:a16="http://schemas.microsoft.com/office/drawing/2014/main" id="{05046AC8-DA72-C01A-0BA2-1044ADF16BA4}"/>
              </a:ext>
              <a:ext uri="{C183D7F6-B498-43B3-948B-1728B52AA6E4}">
                <adec:decorative xmlns:adec="http://schemas.microsoft.com/office/drawing/2017/decorative" val="1"/>
              </a:ext>
            </a:extLst>
          </p:cNvPr>
          <p:cNvGrpSpPr/>
          <p:nvPr userDrawn="1"/>
        </p:nvGrpSpPr>
        <p:grpSpPr>
          <a:xfrm>
            <a:off x="17002867" y="1448"/>
            <a:ext cx="7384308" cy="1066798"/>
            <a:chOff x="0" y="568749"/>
            <a:chExt cx="7384308" cy="1191643"/>
          </a:xfrm>
        </p:grpSpPr>
        <p:sp>
          <p:nvSpPr>
            <p:cNvPr id="4" name="Rectangle 3">
              <a:extLst>
                <a:ext uri="{FF2B5EF4-FFF2-40B4-BE49-F238E27FC236}">
                  <a16:creationId xmlns:a16="http://schemas.microsoft.com/office/drawing/2014/main" id="{C70A003C-8597-5C2A-FEAD-5F6DD776855A}"/>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D8B7DD-60DD-7BC0-2790-7041D7A427C7}"/>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3ADF33-B57A-5C56-7370-EA81B1A8B80A}"/>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010E03-07A7-D667-8F6B-C0CE97D176D5}"/>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2AC8BB-8F7D-31EF-A23A-403902D6FCCF}"/>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1C9CD9-87A0-5C1E-A4B7-C62DBEDCE253}"/>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91C7E4-430F-7154-382D-E456A28DCCEB}"/>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273BBC-9D32-45EB-3BB9-60AF8CDED1F3}"/>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DF5F6C-6598-CF4A-A3BF-2A4793E69101}"/>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A3A7B9-6406-FA34-CB33-5AA9018B5305}"/>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391F33-105F-F2CC-3F5E-99FB47447420}"/>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3F77B8-D938-C5E1-61CC-8EE93D95B500}"/>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B2F4232-7F4A-773E-0936-295B0EDD8702}"/>
                </a:ext>
              </a:extLst>
            </p:cNvPr>
            <p:cNvSpPr/>
            <p:nvPr userDrawn="1"/>
          </p:nvSpPr>
          <p:spPr>
            <a:xfrm rot="16200000">
              <a:off x="6504876"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46B7AEF9-C019-9408-AE70-BF317347D915}"/>
              </a:ext>
              <a:ext uri="{C183D7F6-B498-43B3-948B-1728B52AA6E4}">
                <adec:decorative xmlns:adec="http://schemas.microsoft.com/office/drawing/2017/decorative" val="1"/>
              </a:ext>
            </a:extLst>
          </p:cNvPr>
          <p:cNvSpPr/>
          <p:nvPr userDrawn="1"/>
        </p:nvSpPr>
        <p:spPr>
          <a:xfrm>
            <a:off x="17002867" y="1064129"/>
            <a:ext cx="283611" cy="126504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6A5E7FE-8D4F-CDF0-2382-C7356003CDA8}"/>
              </a:ext>
              <a:ext uri="{C183D7F6-B498-43B3-948B-1728B52AA6E4}">
                <adec:decorative xmlns:adec="http://schemas.microsoft.com/office/drawing/2017/decorative" val="1"/>
              </a:ext>
            </a:extLst>
          </p:cNvPr>
          <p:cNvPicPr>
            <a:picLocks noChangeAspect="1"/>
          </p:cNvPicPr>
          <p:nvPr userDrawn="1"/>
        </p:nvPicPr>
        <p:blipFill rotWithShape="1">
          <a:blip r:embed="rId3"/>
          <a:srcRect l="3601" b="1351"/>
          <a:stretch/>
        </p:blipFill>
        <p:spPr>
          <a:xfrm>
            <a:off x="17286477" y="11559671"/>
            <a:ext cx="7100697" cy="2154881"/>
          </a:xfrm>
          <a:prstGeom prst="rect">
            <a:avLst/>
          </a:prstGeom>
        </p:spPr>
      </p:pic>
      <p:sp>
        <p:nvSpPr>
          <p:cNvPr id="23" name="Title 3">
            <a:extLst>
              <a:ext uri="{FF2B5EF4-FFF2-40B4-BE49-F238E27FC236}">
                <a16:creationId xmlns:a16="http://schemas.microsoft.com/office/drawing/2014/main" id="{28680960-077E-5C2B-520B-8C0FB6A7AF96}"/>
              </a:ext>
            </a:extLst>
          </p:cNvPr>
          <p:cNvSpPr>
            <a:spLocks noGrp="1"/>
          </p:cNvSpPr>
          <p:nvPr>
            <p:ph type="title" hasCustomPrompt="1"/>
          </p:nvPr>
        </p:nvSpPr>
        <p:spPr>
          <a:xfrm>
            <a:off x="1129664" y="4281828"/>
            <a:ext cx="14711630" cy="1814343"/>
          </a:xfrm>
        </p:spPr>
        <p:txBody>
          <a:bodyPr/>
          <a:lstStyle>
            <a:lvl1pPr>
              <a:defRPr sz="10600">
                <a:solidFill>
                  <a:schemeClr val="tx2"/>
                </a:solidFill>
              </a:defRPr>
            </a:lvl1pPr>
          </a:lstStyle>
          <a:p>
            <a:r>
              <a:rPr lang="en-US"/>
              <a:t>Thank you</a:t>
            </a:r>
          </a:p>
        </p:txBody>
      </p:sp>
      <p:cxnSp>
        <p:nvCxnSpPr>
          <p:cNvPr id="22" name="Straight Connector 21">
            <a:extLst>
              <a:ext uri="{FF2B5EF4-FFF2-40B4-BE49-F238E27FC236}">
                <a16:creationId xmlns:a16="http://schemas.microsoft.com/office/drawing/2014/main" id="{BDB0D20F-F3A0-591D-DC44-7DF74C18AA0E}"/>
              </a:ext>
            </a:extLst>
          </p:cNvPr>
          <p:cNvCxnSpPr/>
          <p:nvPr userDrawn="1"/>
        </p:nvCxnSpPr>
        <p:spPr>
          <a:xfrm>
            <a:off x="1129666" y="6604342"/>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7" name="Text Placeholder 10">
            <a:extLst>
              <a:ext uri="{FF2B5EF4-FFF2-40B4-BE49-F238E27FC236}">
                <a16:creationId xmlns:a16="http://schemas.microsoft.com/office/drawing/2014/main" id="{BED6F523-D22A-598B-A5A0-BA376AEE2704}"/>
              </a:ext>
            </a:extLst>
          </p:cNvPr>
          <p:cNvSpPr>
            <a:spLocks noGrp="1"/>
          </p:cNvSpPr>
          <p:nvPr>
            <p:ph type="body" sz="quarter" idx="14" hasCustomPrompt="1"/>
          </p:nvPr>
        </p:nvSpPr>
        <p:spPr>
          <a:xfrm>
            <a:off x="1129665" y="7028503"/>
            <a:ext cx="14711630" cy="1594347"/>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a:t>PRESENTER NAME, contact</a:t>
            </a:r>
          </a:p>
          <a:p>
            <a:pPr lvl="0"/>
            <a:r>
              <a:rPr lang="en-US"/>
              <a:t>PRESENTER NAME, contact</a:t>
            </a:r>
          </a:p>
        </p:txBody>
      </p:sp>
      <p:sp>
        <p:nvSpPr>
          <p:cNvPr id="24" name="Content Placeholder 4">
            <a:extLst>
              <a:ext uri="{FF2B5EF4-FFF2-40B4-BE49-F238E27FC236}">
                <a16:creationId xmlns:a16="http://schemas.microsoft.com/office/drawing/2014/main" id="{94BC0029-207A-599D-0EB1-F757DBB6EBFE}"/>
              </a:ext>
            </a:extLst>
          </p:cNvPr>
          <p:cNvSpPr>
            <a:spLocks noGrp="1"/>
          </p:cNvSpPr>
          <p:nvPr>
            <p:ph sz="quarter" idx="19" hasCustomPrompt="1"/>
          </p:nvPr>
        </p:nvSpPr>
        <p:spPr>
          <a:xfrm>
            <a:off x="1145970" y="11558727"/>
            <a:ext cx="7835470" cy="1312219"/>
          </a:xfrm>
        </p:spPr>
        <p:txBody>
          <a:bodyPr/>
          <a:lstStyle>
            <a:lvl1pPr marL="0" indent="0" algn="l">
              <a:buNone/>
              <a:defRPr>
                <a:solidFill>
                  <a:schemeClr val="tx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H357</a:t>
            </a:r>
            <a:br>
              <a:rPr lang="en-US"/>
            </a:br>
            <a:r>
              <a:rPr lang="en-US"/>
              <a:t>Unit Identifier (.</a:t>
            </a:r>
            <a:r>
              <a:rPr lang="en-US" err="1"/>
              <a:t>png</a:t>
            </a:r>
            <a:r>
              <a:rPr lang="en-US"/>
              <a:t>)</a:t>
            </a:r>
          </a:p>
        </p:txBody>
      </p:sp>
      <p:sp>
        <p:nvSpPr>
          <p:cNvPr id="20" name="Picture Placeholder 9">
            <a:extLst>
              <a:ext uri="{FF2B5EF4-FFF2-40B4-BE49-F238E27FC236}">
                <a16:creationId xmlns:a16="http://schemas.microsoft.com/office/drawing/2014/main" id="{B39250BA-189E-5F30-4708-6D61E265E70D}"/>
              </a:ext>
            </a:extLst>
          </p:cNvPr>
          <p:cNvSpPr>
            <a:spLocks noGrp="1"/>
          </p:cNvSpPr>
          <p:nvPr>
            <p:ph type="pic" sz="quarter" idx="17" hasCustomPrompt="1"/>
          </p:nvPr>
        </p:nvSpPr>
        <p:spPr>
          <a:xfrm>
            <a:off x="17292360" y="1064128"/>
            <a:ext cx="7102476" cy="4250961"/>
          </a:xfrm>
        </p:spPr>
        <p:txBody>
          <a:bodyPr anchor="ctr" anchorCtr="0">
            <a:noAutofit/>
          </a:bodyPr>
          <a:lstStyle>
            <a:lvl1pPr marL="0" indent="0" algn="ctr">
              <a:buNone/>
              <a:defRPr>
                <a:solidFill>
                  <a:schemeClr val="tx1"/>
                </a:solidFill>
              </a:defRPr>
            </a:lvl1pPr>
          </a:lstStyle>
          <a:p>
            <a:r>
              <a:rPr lang="en-US"/>
              <a:t>Click to insert photo</a:t>
            </a:r>
          </a:p>
        </p:txBody>
      </p:sp>
      <p:sp>
        <p:nvSpPr>
          <p:cNvPr id="21" name="Picture Placeholder 9">
            <a:extLst>
              <a:ext uri="{FF2B5EF4-FFF2-40B4-BE49-F238E27FC236}">
                <a16:creationId xmlns:a16="http://schemas.microsoft.com/office/drawing/2014/main" id="{E1078A91-EAFC-469D-48CD-9EBEFE6AA90E}"/>
              </a:ext>
            </a:extLst>
          </p:cNvPr>
          <p:cNvSpPr>
            <a:spLocks noGrp="1"/>
          </p:cNvSpPr>
          <p:nvPr>
            <p:ph type="pic" sz="quarter" idx="18" hasCustomPrompt="1"/>
          </p:nvPr>
        </p:nvSpPr>
        <p:spPr>
          <a:xfrm>
            <a:off x="17292360" y="5315089"/>
            <a:ext cx="7102476" cy="6243638"/>
          </a:xfrm>
        </p:spPr>
        <p:txBody>
          <a:bodyPr anchor="ctr" anchorCtr="0">
            <a:noAutofit/>
          </a:bodyPr>
          <a:lstStyle>
            <a:lvl1pPr marL="0" indent="0" algn="ctr">
              <a:buNone/>
              <a:defRPr>
                <a:solidFill>
                  <a:schemeClr val="tx1"/>
                </a:solidFill>
              </a:defRPr>
            </a:lvl1pPr>
          </a:lstStyle>
          <a:p>
            <a:r>
              <a:rPr lang="en-US"/>
              <a:t>Click to insert photo</a:t>
            </a:r>
          </a:p>
        </p:txBody>
      </p:sp>
    </p:spTree>
    <p:extLst>
      <p:ext uri="{BB962C8B-B14F-4D97-AF65-F5344CB8AC3E}">
        <p14:creationId xmlns:p14="http://schemas.microsoft.com/office/powerpoint/2010/main" val="3608758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9"/>
          <p:cNvSpPr txBox="1">
            <a:spLocks noGrp="1"/>
          </p:cNvSpPr>
          <p:nvPr>
            <p:ph type="body" idx="1"/>
          </p:nvPr>
        </p:nvSpPr>
        <p:spPr>
          <a:xfrm>
            <a:off x="1676619" y="3651250"/>
            <a:ext cx="21033938" cy="8702676"/>
          </a:xfrm>
          <a:prstGeom prst="rect">
            <a:avLst/>
          </a:prstGeom>
          <a:noFill/>
          <a:ln>
            <a:noFill/>
          </a:ln>
        </p:spPr>
        <p:txBody>
          <a:bodyPr spcFirstLastPara="1" wrap="square" lIns="91425" tIns="45700" rIns="91425" bIns="45700" anchor="t" anchorCtr="0">
            <a:normAutofit/>
          </a:bodyPr>
          <a:lstStyle>
            <a:lvl1pPr marL="914400" lvl="0" indent="-685800" algn="l">
              <a:lnSpc>
                <a:spcPct val="90000"/>
              </a:lnSpc>
              <a:spcBef>
                <a:spcPts val="1500"/>
              </a:spcBef>
              <a:spcAft>
                <a:spcPts val="0"/>
              </a:spcAft>
              <a:buClr>
                <a:schemeClr val="dk1"/>
              </a:buClr>
              <a:buSzPts val="1800"/>
              <a:buChar char="•"/>
              <a:defRPr/>
            </a:lvl1pPr>
            <a:lvl2pPr marL="1828800" lvl="1" indent="-685800" algn="l">
              <a:lnSpc>
                <a:spcPct val="90000"/>
              </a:lnSpc>
              <a:spcBef>
                <a:spcPts val="750"/>
              </a:spcBef>
              <a:spcAft>
                <a:spcPts val="0"/>
              </a:spcAft>
              <a:buClr>
                <a:schemeClr val="dk1"/>
              </a:buClr>
              <a:buSzPts val="1800"/>
              <a:buChar char="•"/>
              <a:defRPr/>
            </a:lvl2pPr>
            <a:lvl3pPr marL="2743200" lvl="2" indent="-685800" algn="l">
              <a:lnSpc>
                <a:spcPct val="90000"/>
              </a:lnSpc>
              <a:spcBef>
                <a:spcPts val="750"/>
              </a:spcBef>
              <a:spcAft>
                <a:spcPts val="0"/>
              </a:spcAft>
              <a:buClr>
                <a:schemeClr val="dk1"/>
              </a:buClr>
              <a:buSzPts val="1800"/>
              <a:buChar char="•"/>
              <a:defRPr/>
            </a:lvl3pPr>
            <a:lvl4pPr marL="3657600" lvl="3" indent="-685800" algn="l">
              <a:lnSpc>
                <a:spcPct val="90000"/>
              </a:lnSpc>
              <a:spcBef>
                <a:spcPts val="750"/>
              </a:spcBef>
              <a:spcAft>
                <a:spcPts val="0"/>
              </a:spcAft>
              <a:buClr>
                <a:schemeClr val="dk1"/>
              </a:buClr>
              <a:buSzPts val="1800"/>
              <a:buChar char="•"/>
              <a:defRPr/>
            </a:lvl4pPr>
            <a:lvl5pPr marL="4572000" lvl="4" indent="-685800" algn="l">
              <a:lnSpc>
                <a:spcPct val="90000"/>
              </a:lnSpc>
              <a:spcBef>
                <a:spcPts val="750"/>
              </a:spcBef>
              <a:spcAft>
                <a:spcPts val="0"/>
              </a:spcAft>
              <a:buClr>
                <a:schemeClr val="dk1"/>
              </a:buClr>
              <a:buSzPts val="1800"/>
              <a:buChar char="•"/>
              <a:defRPr/>
            </a:lvl5pPr>
            <a:lvl6pPr marL="5486400" lvl="5" indent="-685800" algn="l">
              <a:lnSpc>
                <a:spcPct val="90000"/>
              </a:lnSpc>
              <a:spcBef>
                <a:spcPts val="750"/>
              </a:spcBef>
              <a:spcAft>
                <a:spcPts val="0"/>
              </a:spcAft>
              <a:buClr>
                <a:schemeClr val="dk1"/>
              </a:buClr>
              <a:buSzPts val="1800"/>
              <a:buChar char="•"/>
              <a:defRPr/>
            </a:lvl6pPr>
            <a:lvl7pPr marL="6400800" lvl="6" indent="-685800" algn="l">
              <a:lnSpc>
                <a:spcPct val="90000"/>
              </a:lnSpc>
              <a:spcBef>
                <a:spcPts val="750"/>
              </a:spcBef>
              <a:spcAft>
                <a:spcPts val="0"/>
              </a:spcAft>
              <a:buClr>
                <a:schemeClr val="dk1"/>
              </a:buClr>
              <a:buSzPts val="1800"/>
              <a:buChar char="•"/>
              <a:defRPr/>
            </a:lvl7pPr>
            <a:lvl8pPr marL="7315200" lvl="7" indent="-685800" algn="l">
              <a:lnSpc>
                <a:spcPct val="90000"/>
              </a:lnSpc>
              <a:spcBef>
                <a:spcPts val="750"/>
              </a:spcBef>
              <a:spcAft>
                <a:spcPts val="0"/>
              </a:spcAft>
              <a:buClr>
                <a:schemeClr val="dk1"/>
              </a:buClr>
              <a:buSzPts val="1800"/>
              <a:buChar char="•"/>
              <a:defRPr/>
            </a:lvl8pPr>
            <a:lvl9pPr marL="8229600" lvl="8" indent="-685800" algn="l">
              <a:lnSpc>
                <a:spcPct val="90000"/>
              </a:lnSpc>
              <a:spcBef>
                <a:spcPts val="750"/>
              </a:spcBef>
              <a:spcAft>
                <a:spcPts val="0"/>
              </a:spcAft>
              <a:buClr>
                <a:schemeClr val="dk1"/>
              </a:buClr>
              <a:buSzPts val="1800"/>
              <a:buChar char="•"/>
              <a:defRPr/>
            </a:lvl9pPr>
          </a:lstStyle>
          <a:p>
            <a:endParaRPr/>
          </a:p>
        </p:txBody>
      </p:sp>
      <p:sp>
        <p:nvSpPr>
          <p:cNvPr id="23" name="Google Shape;23;p9"/>
          <p:cNvSpPr txBox="1">
            <a:spLocks noGrp="1"/>
          </p:cNvSpPr>
          <p:nvPr>
            <p:ph type="dt" idx="10"/>
          </p:nvPr>
        </p:nvSpPr>
        <p:spPr>
          <a:xfrm>
            <a:off x="1676618" y="12712705"/>
            <a:ext cx="5487114"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
          <p:cNvSpPr txBox="1">
            <a:spLocks noGrp="1"/>
          </p:cNvSpPr>
          <p:nvPr>
            <p:ph type="ftr" idx="11"/>
          </p:nvPr>
        </p:nvSpPr>
        <p:spPr>
          <a:xfrm>
            <a:off x="8078252" y="12712705"/>
            <a:ext cx="8230672"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9"/>
          <p:cNvSpPr txBox="1">
            <a:spLocks noGrp="1"/>
          </p:cNvSpPr>
          <p:nvPr>
            <p:ph type="sldNum" idx="12"/>
          </p:nvPr>
        </p:nvSpPr>
        <p:spPr>
          <a:xfrm>
            <a:off x="17223443" y="12712705"/>
            <a:ext cx="5487114"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6" name="Google Shape;26;p9"/>
          <p:cNvSpPr txBox="1">
            <a:spLocks noGrp="1"/>
          </p:cNvSpPr>
          <p:nvPr>
            <p:ph type="title"/>
          </p:nvPr>
        </p:nvSpPr>
        <p:spPr>
          <a:xfrm>
            <a:off x="1676619" y="2029523"/>
            <a:ext cx="21033938" cy="135185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501579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30771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Title-Photo">
    <p:bg>
      <p:bgRef idx="1001">
        <a:schemeClr val="bg2"/>
      </p:bgRef>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D0A87B4F-7A57-E116-2C45-32B14FC88C6A}"/>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46" name="Rectangle 45">
              <a:extLst>
                <a:ext uri="{FF2B5EF4-FFF2-40B4-BE49-F238E27FC236}">
                  <a16:creationId xmlns:a16="http://schemas.microsoft.com/office/drawing/2014/main" id="{AD57C644-FEBF-9113-5927-9768D8D0FA88}"/>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07479E8-DC92-2C2F-2918-38A097E19379}"/>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05C1430-9968-6D88-677F-2485BB14AA2D}"/>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16FD7B1-416E-CA00-31A7-5492FEF65339}"/>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F717F7-BA67-3DBB-2C1E-93DE9423B187}"/>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C25C91A-E7D6-143F-8CBA-49C86F081711}"/>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8BDCF05-9FAA-BE45-A86B-D65536E2DC65}"/>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D27DD14-79B6-BFA6-0DE1-4745077AD6EB}"/>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A1E6A46-72DD-4620-11AD-B24A46E2CD4F}"/>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24740B9-0AFE-2A72-BAB4-CD9179B4E7B8}"/>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3ADCE63-3A13-C0C7-34A8-AF40FE52F293}"/>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3163F3F-7C4F-CC6B-99BC-F04D03D6ECD0}"/>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6F35307-AB69-FFBC-107C-F809DFE913FA}"/>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7" name="Picture 66">
            <a:extLst>
              <a:ext uri="{FF2B5EF4-FFF2-40B4-BE49-F238E27FC236}">
                <a16:creationId xmlns:a16="http://schemas.microsoft.com/office/drawing/2014/main" id="{92802A39-2259-D3B0-4A1A-54A6CD7C5BFA}"/>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59" name="Rectangle 58">
            <a:extLst>
              <a:ext uri="{FF2B5EF4-FFF2-40B4-BE49-F238E27FC236}">
                <a16:creationId xmlns:a16="http://schemas.microsoft.com/office/drawing/2014/main" id="{150F919F-2672-E7CF-2330-1BB4B37DD714}"/>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ECB302DC-CB4C-F447-F2A9-EBB4049E6EC3}"/>
              </a:ext>
            </a:extLst>
          </p:cNvPr>
          <p:cNvSpPr txBox="1"/>
          <p:nvPr userDrawn="1"/>
        </p:nvSpPr>
        <p:spPr>
          <a:xfrm rot="16200000">
            <a:off x="-1696275" y="3002422"/>
            <a:ext cx="4071073" cy="323165"/>
          </a:xfrm>
          <a:prstGeom prst="rect">
            <a:avLst/>
          </a:prstGeom>
          <a:noFill/>
        </p:spPr>
        <p:txBody>
          <a:bodyPr wrap="square" rtlCol="0">
            <a:spAutoFit/>
          </a:bodyPr>
          <a:lstStyle/>
          <a:p>
            <a:r>
              <a:rPr lang="en-US" sz="1500" spc="300">
                <a:solidFill>
                  <a:schemeClr val="bg2"/>
                </a:solidFill>
                <a:latin typeface="+mn-lt"/>
              </a:rPr>
              <a:t>COLORADO STATE UNIVERSITY</a:t>
            </a:r>
          </a:p>
        </p:txBody>
      </p:sp>
      <p:sp>
        <p:nvSpPr>
          <p:cNvPr id="6" name="Title 1">
            <a:extLst>
              <a:ext uri="{FF2B5EF4-FFF2-40B4-BE49-F238E27FC236}">
                <a16:creationId xmlns:a16="http://schemas.microsoft.com/office/drawing/2014/main" id="{E83BEBA8-A74E-59F1-F08A-EAD38D9080FE}"/>
              </a:ext>
            </a:extLst>
          </p:cNvPr>
          <p:cNvSpPr>
            <a:spLocks noGrp="1"/>
          </p:cNvSpPr>
          <p:nvPr>
            <p:ph type="title" hasCustomPrompt="1"/>
          </p:nvPr>
        </p:nvSpPr>
        <p:spPr>
          <a:xfrm>
            <a:off x="1678428" y="4690728"/>
            <a:ext cx="15373945" cy="3447098"/>
          </a:xfrm>
        </p:spPr>
        <p:txBody>
          <a:bodyPr/>
          <a:lstStyle>
            <a:lvl1pPr>
              <a:defRPr sz="10600">
                <a:solidFill>
                  <a:schemeClr val="tx1"/>
                </a:solidFill>
              </a:defRPr>
            </a:lvl1pPr>
          </a:lstStyle>
          <a:p>
            <a:r>
              <a:rPr lang="en-US"/>
              <a:t>Two-line</a:t>
            </a:r>
            <a:br>
              <a:rPr lang="en-US"/>
            </a:br>
            <a:r>
              <a:rPr lang="en-US"/>
              <a:t>Presentation Title</a:t>
            </a:r>
          </a:p>
        </p:txBody>
      </p:sp>
      <p:cxnSp>
        <p:nvCxnSpPr>
          <p:cNvPr id="11" name="Straight Connector 10">
            <a:extLst>
              <a:ext uri="{FF2B5EF4-FFF2-40B4-BE49-F238E27FC236}">
                <a16:creationId xmlns:a16="http://schemas.microsoft.com/office/drawing/2014/main" id="{75A8625C-DB14-3811-4BC5-A841CB8E0564}"/>
              </a:ext>
              <a:ext uri="{C183D7F6-B498-43B3-948B-1728B52AA6E4}">
                <adec:decorative xmlns:adec="http://schemas.microsoft.com/office/drawing/2017/decorative" val="1"/>
              </a:ext>
            </a:extLst>
          </p:cNvPr>
          <p:cNvCxnSpPr/>
          <p:nvPr userDrawn="1"/>
        </p:nvCxnSpPr>
        <p:spPr>
          <a:xfrm>
            <a:off x="1680677" y="8592657"/>
            <a:ext cx="1608206"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ext Placeholder 10">
            <a:extLst>
              <a:ext uri="{FF2B5EF4-FFF2-40B4-BE49-F238E27FC236}">
                <a16:creationId xmlns:a16="http://schemas.microsoft.com/office/drawing/2014/main" id="{C45F2B96-FEAC-C8BC-F743-9E15196F8E7A}"/>
              </a:ext>
            </a:extLst>
          </p:cNvPr>
          <p:cNvSpPr>
            <a:spLocks noGrp="1"/>
          </p:cNvSpPr>
          <p:nvPr>
            <p:ph type="body" sz="quarter" idx="14" hasCustomPrompt="1"/>
          </p:nvPr>
        </p:nvSpPr>
        <p:spPr>
          <a:xfrm>
            <a:off x="1680677" y="9028688"/>
            <a:ext cx="15373945" cy="721288"/>
          </a:xfrm>
        </p:spPr>
        <p:txBody>
          <a:bodyPr wrap="square">
            <a:spAutoFit/>
          </a:bodyPr>
          <a:lstStyle>
            <a:lvl1pPr marL="0" indent="0">
              <a:buNone/>
              <a:defRPr sz="3200">
                <a:solidFill>
                  <a:schemeClr val="tx1"/>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44" name="Rectangle 43">
            <a:extLst>
              <a:ext uri="{FF2B5EF4-FFF2-40B4-BE49-F238E27FC236}">
                <a16:creationId xmlns:a16="http://schemas.microsoft.com/office/drawing/2014/main" id="{36D72AE4-7D75-438A-159A-A31D41A684C6}"/>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F03F0980-7265-5C47-BE68-98BD261ED4F7}"/>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4" name="Picture 3" descr="Colorado State University symbol">
            <a:extLst>
              <a:ext uri="{FF2B5EF4-FFF2-40B4-BE49-F238E27FC236}">
                <a16:creationId xmlns:a16="http://schemas.microsoft.com/office/drawing/2014/main" id="{0B078CBE-80BB-67EF-4C03-7DEBEC2CA6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95518" y="4680740"/>
            <a:ext cx="3077304" cy="3077304"/>
          </a:xfrm>
          <a:prstGeom prst="rect">
            <a:avLst/>
          </a:prstGeom>
        </p:spPr>
      </p:pic>
      <p:pic>
        <p:nvPicPr>
          <p:cNvPr id="65" name="Picture 64">
            <a:extLst>
              <a:ext uri="{FF2B5EF4-FFF2-40B4-BE49-F238E27FC236}">
                <a16:creationId xmlns:a16="http://schemas.microsoft.com/office/drawing/2014/main" id="{674329DB-9EDD-8725-56C0-72C32669408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 y="11279231"/>
            <a:ext cx="11866555" cy="2436768"/>
          </a:xfrm>
          <a:prstGeom prst="rect">
            <a:avLst/>
          </a:prstGeom>
        </p:spPr>
      </p:pic>
      <p:pic>
        <p:nvPicPr>
          <p:cNvPr id="75" name="Picture 74" descr="A landscape with trees and mountains in the background&#10;&#10;Description automatically generated">
            <a:extLst>
              <a:ext uri="{FF2B5EF4-FFF2-40B4-BE49-F238E27FC236}">
                <a16:creationId xmlns:a16="http://schemas.microsoft.com/office/drawing/2014/main" id="{30E7D063-4617-D2BD-9DE7-7C737655E094}"/>
              </a:ext>
            </a:extLst>
          </p:cNvPr>
          <p:cNvPicPr>
            <a:picLocks noChangeAspect="1"/>
          </p:cNvPicPr>
          <p:nvPr userDrawn="1"/>
        </p:nvPicPr>
        <p:blipFill rotWithShape="1">
          <a:blip r:embed="rId6"/>
          <a:srcRect t="-1" b="156"/>
          <a:stretch/>
        </p:blipFill>
        <p:spPr>
          <a:xfrm>
            <a:off x="11866554" y="11279231"/>
            <a:ext cx="12520621" cy="2436768"/>
          </a:xfrm>
          <a:prstGeom prst="rect">
            <a:avLst/>
          </a:prstGeom>
        </p:spPr>
      </p:pic>
    </p:spTree>
    <p:extLst>
      <p:ext uri="{BB962C8B-B14F-4D97-AF65-F5344CB8AC3E}">
        <p14:creationId xmlns:p14="http://schemas.microsoft.com/office/powerpoint/2010/main" val="1657861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Title-Unit ID">
    <p:bg>
      <p:bgPr>
        <a:solidFill>
          <a:schemeClr val="tx2"/>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84C5DCFD-8E50-0E34-6511-17C6AF3AF62D}"/>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39" name="Rectangle 38">
              <a:extLst>
                <a:ext uri="{FF2B5EF4-FFF2-40B4-BE49-F238E27FC236}">
                  <a16:creationId xmlns:a16="http://schemas.microsoft.com/office/drawing/2014/main" id="{2C93CB56-B18F-AC2B-07FA-E327477319F1}"/>
                </a:ext>
              </a:extLst>
            </p:cNvPr>
            <p:cNvSpPr/>
            <p:nvPr userDrawn="1"/>
          </p:nvSpPr>
          <p:spPr>
            <a:xfrm rot="16200000">
              <a:off x="-31221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7EA4EAD-14FD-0B28-80CE-E58319CD5295}"/>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5D85398-5510-C23C-4599-548EAB3C0372}"/>
                </a:ext>
              </a:extLst>
            </p:cNvPr>
            <p:cNvSpPr/>
            <p:nvPr userDrawn="1"/>
          </p:nvSpPr>
          <p:spPr>
            <a:xfrm rot="16200000">
              <a:off x="82397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A023E23-4CF0-2687-7015-75045B5BC79E}"/>
                </a:ext>
              </a:extLst>
            </p:cNvPr>
            <p:cNvSpPr/>
            <p:nvPr userDrawn="1"/>
          </p:nvSpPr>
          <p:spPr>
            <a:xfrm rot="16200000">
              <a:off x="1392062"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ACFA773-B3D3-CA22-E73B-2E187CE9110A}"/>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6563EC6-526A-898E-1767-530D884EAC64}"/>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1FAB3A-AEC6-1661-22DC-1A08925AC506}"/>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CA74DA-15F1-3C92-AC34-90D525C3E823}"/>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6D78D92-995C-D6A8-FF27-DF556469F0B9}"/>
                </a:ext>
              </a:extLst>
            </p:cNvPr>
            <p:cNvSpPr/>
            <p:nvPr userDrawn="1"/>
          </p:nvSpPr>
          <p:spPr>
            <a:xfrm rot="16200000">
              <a:off x="4232517"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ED26EE1-6D1D-C765-2643-A5B8D2CF1065}"/>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56B6B76-27D4-A7B5-C6F2-231D80228249}"/>
                </a:ext>
              </a:extLst>
            </p:cNvPr>
            <p:cNvSpPr/>
            <p:nvPr userDrawn="1"/>
          </p:nvSpPr>
          <p:spPr>
            <a:xfrm rot="16200000">
              <a:off x="5368699"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13B34D3-83D6-C0FE-B940-F2777F520BE3}"/>
                </a:ext>
              </a:extLst>
            </p:cNvPr>
            <p:cNvSpPr/>
            <p:nvPr userDrawn="1"/>
          </p:nvSpPr>
          <p:spPr>
            <a:xfrm rot="16200000">
              <a:off x="5936790"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19A497C-BE2A-8D40-9B83-F6EB98B5FDF9}"/>
                </a:ext>
              </a:extLst>
            </p:cNvPr>
            <p:cNvSpPr/>
            <p:nvPr userDrawn="1"/>
          </p:nvSpPr>
          <p:spPr>
            <a:xfrm rot="16200000">
              <a:off x="650487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1A19627-FAD9-25D7-76F5-FEC1CE8C3F3F}"/>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32" name="Rectangle 31">
            <a:extLst>
              <a:ext uri="{FF2B5EF4-FFF2-40B4-BE49-F238E27FC236}">
                <a16:creationId xmlns:a16="http://schemas.microsoft.com/office/drawing/2014/main" id="{AB4C97F1-160B-3523-A33A-03C80EC7CBD5}"/>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E4E0F09-E3D8-9C0B-BA51-4A3E24948C73}"/>
              </a:ext>
            </a:extLst>
          </p:cNvPr>
          <p:cNvSpPr txBox="1"/>
          <p:nvPr userDrawn="1"/>
        </p:nvSpPr>
        <p:spPr>
          <a:xfrm rot="16200000">
            <a:off x="-1696275" y="3002422"/>
            <a:ext cx="4071073" cy="323165"/>
          </a:xfrm>
          <a:prstGeom prst="rect">
            <a:avLst/>
          </a:prstGeom>
          <a:noFill/>
        </p:spPr>
        <p:txBody>
          <a:bodyPr wrap="square" rtlCol="0">
            <a:spAutoFit/>
          </a:bodyPr>
          <a:lstStyle/>
          <a:p>
            <a:r>
              <a:rPr lang="en-US" sz="1500" spc="300">
                <a:solidFill>
                  <a:schemeClr val="tx2"/>
                </a:solidFill>
                <a:latin typeface="+mn-lt"/>
              </a:rPr>
              <a:t>COLORADO STATE UNIVERSITY</a:t>
            </a:r>
          </a:p>
        </p:txBody>
      </p:sp>
      <p:sp>
        <p:nvSpPr>
          <p:cNvPr id="3" name="Title 1">
            <a:extLst>
              <a:ext uri="{FF2B5EF4-FFF2-40B4-BE49-F238E27FC236}">
                <a16:creationId xmlns:a16="http://schemas.microsoft.com/office/drawing/2014/main" id="{9BDF5909-0874-C1E4-DB2A-4D9CE2C3BDB1}"/>
              </a:ext>
            </a:extLst>
          </p:cNvPr>
          <p:cNvSpPr>
            <a:spLocks noGrp="1"/>
          </p:cNvSpPr>
          <p:nvPr>
            <p:ph type="title" hasCustomPrompt="1"/>
          </p:nvPr>
        </p:nvSpPr>
        <p:spPr>
          <a:xfrm>
            <a:off x="1678428" y="4690727"/>
            <a:ext cx="15373945" cy="3447098"/>
          </a:xfrm>
        </p:spPr>
        <p:txBody>
          <a:bodyPr/>
          <a:lstStyle>
            <a:lvl1pPr>
              <a:defRPr sz="10600">
                <a:solidFill>
                  <a:schemeClr val="bg1"/>
                </a:solidFill>
              </a:defRPr>
            </a:lvl1pPr>
          </a:lstStyle>
          <a:p>
            <a:r>
              <a:rPr lang="en-US"/>
              <a:t>Two-line</a:t>
            </a:r>
            <a:br>
              <a:rPr lang="en-US"/>
            </a:br>
            <a:r>
              <a:rPr lang="en-US"/>
              <a:t>Presentation Title</a:t>
            </a:r>
          </a:p>
        </p:txBody>
      </p:sp>
      <p:cxnSp>
        <p:nvCxnSpPr>
          <p:cNvPr id="11" name="Straight Connector 10">
            <a:extLst>
              <a:ext uri="{FF2B5EF4-FFF2-40B4-BE49-F238E27FC236}">
                <a16:creationId xmlns:a16="http://schemas.microsoft.com/office/drawing/2014/main" id="{73C35C91-82C3-FE75-6673-DD1E2B7CD727}"/>
              </a:ext>
              <a:ext uri="{C183D7F6-B498-43B3-948B-1728B52AA6E4}">
                <adec:decorative xmlns:adec="http://schemas.microsoft.com/office/drawing/2017/decorative" val="1"/>
              </a:ext>
            </a:extLst>
          </p:cNvPr>
          <p:cNvCxnSpPr/>
          <p:nvPr userDrawn="1"/>
        </p:nvCxnSpPr>
        <p:spPr>
          <a:xfrm>
            <a:off x="1680677" y="8592657"/>
            <a:ext cx="1608206"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ext Placeholder 10">
            <a:extLst>
              <a:ext uri="{FF2B5EF4-FFF2-40B4-BE49-F238E27FC236}">
                <a16:creationId xmlns:a16="http://schemas.microsoft.com/office/drawing/2014/main" id="{F16160F8-ED25-9CFB-51DC-E266BD91B929}"/>
              </a:ext>
            </a:extLst>
          </p:cNvPr>
          <p:cNvSpPr>
            <a:spLocks noGrp="1"/>
          </p:cNvSpPr>
          <p:nvPr>
            <p:ph type="body" sz="quarter" idx="14" hasCustomPrompt="1"/>
          </p:nvPr>
        </p:nvSpPr>
        <p:spPr>
          <a:xfrm>
            <a:off x="1680677" y="9028688"/>
            <a:ext cx="15373945" cy="721288"/>
          </a:xfrm>
        </p:spPr>
        <p:txBody>
          <a:bodyPr wrap="square">
            <a:spAutoFit/>
          </a:bodyPr>
          <a:lstStyle>
            <a:lvl1pPr marL="0" indent="0">
              <a:buNone/>
              <a:defRPr sz="3200">
                <a:solidFill>
                  <a:schemeClr val="bg1"/>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17" name="Rectangle 16">
            <a:extLst>
              <a:ext uri="{FF2B5EF4-FFF2-40B4-BE49-F238E27FC236}">
                <a16:creationId xmlns:a16="http://schemas.microsoft.com/office/drawing/2014/main" id="{FD0B0AE0-E249-ED95-8E45-9A6ECFA106CC}"/>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D9353248-0DFE-5786-3EB4-38ECB7019074}"/>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sp>
        <p:nvSpPr>
          <p:cNvPr id="4" name="Content Placeholder 4">
            <a:extLst>
              <a:ext uri="{FF2B5EF4-FFF2-40B4-BE49-F238E27FC236}">
                <a16:creationId xmlns:a16="http://schemas.microsoft.com/office/drawing/2014/main" id="{71E2CC27-8417-974D-CB14-AE532B85A9ED}"/>
              </a:ext>
            </a:extLst>
          </p:cNvPr>
          <p:cNvSpPr>
            <a:spLocks noGrp="1"/>
          </p:cNvSpPr>
          <p:nvPr>
            <p:ph sz="quarter" idx="18" hasCustomPrompt="1"/>
          </p:nvPr>
        </p:nvSpPr>
        <p:spPr>
          <a:xfrm>
            <a:off x="19184794" y="4589298"/>
            <a:ext cx="4901010" cy="3548527"/>
          </a:xfrm>
        </p:spPr>
        <p:txBody>
          <a:bodyPr/>
          <a:lstStyle>
            <a:lvl1pPr marL="0" indent="0" algn="ctr">
              <a:buNone/>
              <a:defRPr>
                <a:solidFill>
                  <a:schemeClr val="bg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Crev-357</a:t>
            </a:r>
            <a:br>
              <a:rPr lang="en-US"/>
            </a:br>
            <a:r>
              <a:rPr lang="en-US"/>
              <a:t>Unit Identifier (.</a:t>
            </a:r>
            <a:r>
              <a:rPr lang="en-US" err="1"/>
              <a:t>png</a:t>
            </a:r>
            <a:r>
              <a:rPr lang="en-US"/>
              <a:t>)</a:t>
            </a:r>
          </a:p>
        </p:txBody>
      </p:sp>
      <p:pic>
        <p:nvPicPr>
          <p:cNvPr id="36" name="Picture 35">
            <a:extLst>
              <a:ext uri="{FF2B5EF4-FFF2-40B4-BE49-F238E27FC236}">
                <a16:creationId xmlns:a16="http://schemas.microsoft.com/office/drawing/2014/main" id="{4491971E-EC47-BAB2-F1BB-CF91536EC1B8}"/>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 y="11279232"/>
            <a:ext cx="11866555" cy="2436768"/>
          </a:xfrm>
          <a:prstGeom prst="rect">
            <a:avLst/>
          </a:prstGeom>
        </p:spPr>
      </p:pic>
      <p:sp>
        <p:nvSpPr>
          <p:cNvPr id="52" name="Picture Placeholder 9">
            <a:extLst>
              <a:ext uri="{FF2B5EF4-FFF2-40B4-BE49-F238E27FC236}">
                <a16:creationId xmlns:a16="http://schemas.microsoft.com/office/drawing/2014/main" id="{BFE76D5A-50D9-62AB-C9BD-7DCEA851529D}"/>
              </a:ext>
            </a:extLst>
          </p:cNvPr>
          <p:cNvSpPr>
            <a:spLocks noGrp="1"/>
          </p:cNvSpPr>
          <p:nvPr>
            <p:ph type="pic" sz="quarter" idx="17" hasCustomPrompt="1"/>
          </p:nvPr>
        </p:nvSpPr>
        <p:spPr>
          <a:xfrm>
            <a:off x="11866554" y="11279232"/>
            <a:ext cx="12486238" cy="2436768"/>
          </a:xfrm>
        </p:spPr>
        <p:txBody>
          <a:bodyPr anchor="ctr" anchorCtr="0">
            <a:noAutofit/>
          </a:bodyPr>
          <a:lstStyle>
            <a:lvl1pPr marL="0" indent="0" algn="ctr">
              <a:buNone/>
              <a:defRPr>
                <a:solidFill>
                  <a:schemeClr val="bg1"/>
                </a:solidFill>
              </a:defRPr>
            </a:lvl1pPr>
          </a:lstStyle>
          <a:p>
            <a:r>
              <a:rPr lang="en-US"/>
              <a:t>Click to insert photo</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Title White-Photo">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827D8-037B-67B6-E470-24C4EA3B0F12}"/>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1588" y="0"/>
            <a:ext cx="17002867" cy="1064129"/>
          </a:xfrm>
          <a:prstGeom prst="rect">
            <a:avLst/>
          </a:prstGeom>
        </p:spPr>
      </p:pic>
      <p:grpSp>
        <p:nvGrpSpPr>
          <p:cNvPr id="6" name="Group 5">
            <a:extLst>
              <a:ext uri="{FF2B5EF4-FFF2-40B4-BE49-F238E27FC236}">
                <a16:creationId xmlns:a16="http://schemas.microsoft.com/office/drawing/2014/main" id="{8AF64147-AC62-13B4-0327-ABF4A8273EE0}"/>
              </a:ext>
              <a:ext uri="{C183D7F6-B498-43B3-948B-1728B52AA6E4}">
                <adec:decorative xmlns:adec="http://schemas.microsoft.com/office/drawing/2017/decorative" val="1"/>
              </a:ext>
            </a:extLst>
          </p:cNvPr>
          <p:cNvGrpSpPr/>
          <p:nvPr userDrawn="1"/>
        </p:nvGrpSpPr>
        <p:grpSpPr>
          <a:xfrm>
            <a:off x="17002867" y="1448"/>
            <a:ext cx="7384308" cy="1066798"/>
            <a:chOff x="0" y="568749"/>
            <a:chExt cx="7384308" cy="1191643"/>
          </a:xfrm>
        </p:grpSpPr>
        <p:sp>
          <p:nvSpPr>
            <p:cNvPr id="8" name="Rectangle 7">
              <a:extLst>
                <a:ext uri="{FF2B5EF4-FFF2-40B4-BE49-F238E27FC236}">
                  <a16:creationId xmlns:a16="http://schemas.microsoft.com/office/drawing/2014/main" id="{FF222DFC-24FC-8831-EF62-253FF27F1347}"/>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17DE11-07BC-E1D1-9E6D-47221CB943F3}"/>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9E064D-7495-CFAD-FD44-7D07D08BF42E}"/>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A259D5-4BA2-344D-7CD6-9521FD382645}"/>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70F941-C1E3-04C7-8791-F51F1F90D283}"/>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78D181-2ECC-0927-B878-85A844EE03B7}"/>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8B6AE7-2EB4-86A8-DF06-D0F86314C207}"/>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BFC8CFD-9560-704F-A9BC-94BA43B7F844}"/>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DDC4ED-BEAA-08FD-0418-E374D22E2ACB}"/>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30D08A2-8B12-444C-27FD-E56E3B7C161B}"/>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875C9BE-6C24-522D-63D0-F993E7EEB8F3}"/>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F05D334-B427-8BD0-067F-53FA1B2116D6}"/>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7AF7D61-EB72-1FDE-47D9-AD867167FE46}"/>
                </a:ext>
              </a:extLst>
            </p:cNvPr>
            <p:cNvSpPr/>
            <p:nvPr userDrawn="1"/>
          </p:nvSpPr>
          <p:spPr>
            <a:xfrm rot="16200000">
              <a:off x="6504876"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1">
            <a:extLst>
              <a:ext uri="{FF2B5EF4-FFF2-40B4-BE49-F238E27FC236}">
                <a16:creationId xmlns:a16="http://schemas.microsoft.com/office/drawing/2014/main" id="{CFB3FD2F-2E9C-0F4D-5EAD-8C692AE00A61}"/>
              </a:ext>
            </a:extLst>
          </p:cNvPr>
          <p:cNvSpPr>
            <a:spLocks noGrp="1"/>
          </p:cNvSpPr>
          <p:nvPr>
            <p:ph type="title" hasCustomPrompt="1"/>
          </p:nvPr>
        </p:nvSpPr>
        <p:spPr>
          <a:xfrm>
            <a:off x="1129666" y="3974900"/>
            <a:ext cx="14711631" cy="3447098"/>
          </a:xfrm>
        </p:spPr>
        <p:txBody>
          <a:bodyPr/>
          <a:lstStyle>
            <a:lvl1pPr>
              <a:defRPr sz="10600">
                <a:solidFill>
                  <a:schemeClr val="tx2"/>
                </a:solidFill>
              </a:defRPr>
            </a:lvl1pPr>
          </a:lstStyle>
          <a:p>
            <a:r>
              <a:rPr lang="en-US"/>
              <a:t>Two-line</a:t>
            </a:r>
            <a:br>
              <a:rPr lang="en-US"/>
            </a:br>
            <a:r>
              <a:rPr lang="en-US"/>
              <a:t>Presentation Title</a:t>
            </a:r>
          </a:p>
        </p:txBody>
      </p:sp>
      <p:cxnSp>
        <p:nvCxnSpPr>
          <p:cNvPr id="27" name="Straight Connector 26">
            <a:extLst>
              <a:ext uri="{FF2B5EF4-FFF2-40B4-BE49-F238E27FC236}">
                <a16:creationId xmlns:a16="http://schemas.microsoft.com/office/drawing/2014/main" id="{5C03ED0F-7778-A2B3-838F-5536A9E4E9E2}"/>
              </a:ext>
              <a:ext uri="{C183D7F6-B498-43B3-948B-1728B52AA6E4}">
                <adec:decorative xmlns:adec="http://schemas.microsoft.com/office/drawing/2017/decorative" val="1"/>
              </a:ext>
            </a:extLst>
          </p:cNvPr>
          <p:cNvCxnSpPr/>
          <p:nvPr userDrawn="1"/>
        </p:nvCxnSpPr>
        <p:spPr>
          <a:xfrm>
            <a:off x="1129666" y="7858029"/>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6" name="Text Placeholder 10">
            <a:extLst>
              <a:ext uri="{FF2B5EF4-FFF2-40B4-BE49-F238E27FC236}">
                <a16:creationId xmlns:a16="http://schemas.microsoft.com/office/drawing/2014/main" id="{A7AB9F9D-15F1-2422-D84E-6D469DDF9BF3}"/>
              </a:ext>
            </a:extLst>
          </p:cNvPr>
          <p:cNvSpPr>
            <a:spLocks noGrp="1"/>
          </p:cNvSpPr>
          <p:nvPr>
            <p:ph type="body" sz="quarter" idx="12" hasCustomPrompt="1"/>
          </p:nvPr>
        </p:nvSpPr>
        <p:spPr>
          <a:xfrm>
            <a:off x="1129666" y="8294061"/>
            <a:ext cx="14711631" cy="721288"/>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pic>
        <p:nvPicPr>
          <p:cNvPr id="37" name="Picture 36" descr="Colorado State University logo">
            <a:extLst>
              <a:ext uri="{FF2B5EF4-FFF2-40B4-BE49-F238E27FC236}">
                <a16:creationId xmlns:a16="http://schemas.microsoft.com/office/drawing/2014/main" id="{1FEEA0BE-133C-1EE9-31D3-7B0CF095780E}"/>
              </a:ext>
            </a:extLst>
          </p:cNvPr>
          <p:cNvPicPr>
            <a:picLocks noChangeAspect="1"/>
          </p:cNvPicPr>
          <p:nvPr userDrawn="1"/>
        </p:nvPicPr>
        <p:blipFill>
          <a:blip r:embed="rId3"/>
          <a:stretch>
            <a:fillRect/>
          </a:stretch>
        </p:blipFill>
        <p:spPr>
          <a:xfrm>
            <a:off x="850448" y="11708526"/>
            <a:ext cx="7850640" cy="1570128"/>
          </a:xfrm>
          <a:prstGeom prst="rect">
            <a:avLst/>
          </a:prstGeom>
        </p:spPr>
      </p:pic>
      <p:sp>
        <p:nvSpPr>
          <p:cNvPr id="22" name="Rectangle 21">
            <a:extLst>
              <a:ext uri="{FF2B5EF4-FFF2-40B4-BE49-F238E27FC236}">
                <a16:creationId xmlns:a16="http://schemas.microsoft.com/office/drawing/2014/main" id="{B6AF8EAE-6735-D2DA-7BBA-16DB495ACFFD}"/>
              </a:ext>
              <a:ext uri="{C183D7F6-B498-43B3-948B-1728B52AA6E4}">
                <adec:decorative xmlns:adec="http://schemas.microsoft.com/office/drawing/2017/decorative" val="1"/>
              </a:ext>
            </a:extLst>
          </p:cNvPr>
          <p:cNvSpPr/>
          <p:nvPr userDrawn="1"/>
        </p:nvSpPr>
        <p:spPr>
          <a:xfrm>
            <a:off x="17002867" y="1064129"/>
            <a:ext cx="283611" cy="126504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descr="A skateboarder riding past a building">
            <a:extLst>
              <a:ext uri="{FF2B5EF4-FFF2-40B4-BE49-F238E27FC236}">
                <a16:creationId xmlns:a16="http://schemas.microsoft.com/office/drawing/2014/main" id="{FCE4C5C5-8A60-3965-F390-A74EE17C8D3C}"/>
              </a:ext>
            </a:extLst>
          </p:cNvPr>
          <p:cNvPicPr>
            <a:picLocks noChangeAspect="1"/>
          </p:cNvPicPr>
          <p:nvPr userDrawn="1"/>
        </p:nvPicPr>
        <p:blipFill rotWithShape="1">
          <a:blip r:embed="rId4"/>
          <a:srcRect l="-1" r="5435" b="53244"/>
          <a:stretch/>
        </p:blipFill>
        <p:spPr>
          <a:xfrm>
            <a:off x="17286479" y="1064129"/>
            <a:ext cx="7100695" cy="4941528"/>
          </a:xfrm>
          <a:prstGeom prst="rect">
            <a:avLst/>
          </a:prstGeom>
        </p:spPr>
      </p:pic>
      <p:pic>
        <p:nvPicPr>
          <p:cNvPr id="40" name="Picture 39" descr="A student looking into a microscope">
            <a:extLst>
              <a:ext uri="{FF2B5EF4-FFF2-40B4-BE49-F238E27FC236}">
                <a16:creationId xmlns:a16="http://schemas.microsoft.com/office/drawing/2014/main" id="{5C878159-DDC8-18FF-BA77-FF7660F78114}"/>
              </a:ext>
            </a:extLst>
          </p:cNvPr>
          <p:cNvPicPr>
            <a:picLocks noChangeAspect="1"/>
          </p:cNvPicPr>
          <p:nvPr userDrawn="1"/>
        </p:nvPicPr>
        <p:blipFill rotWithShape="1">
          <a:blip r:embed="rId4"/>
          <a:srcRect l="-1" t="47094" r="5435" b="1"/>
          <a:stretch/>
        </p:blipFill>
        <p:spPr>
          <a:xfrm>
            <a:off x="17286478" y="6005657"/>
            <a:ext cx="7100695" cy="5591355"/>
          </a:xfrm>
          <a:prstGeom prst="rect">
            <a:avLst/>
          </a:prstGeom>
        </p:spPr>
      </p:pic>
      <p:pic>
        <p:nvPicPr>
          <p:cNvPr id="24" name="Picture 23">
            <a:extLst>
              <a:ext uri="{FF2B5EF4-FFF2-40B4-BE49-F238E27FC236}">
                <a16:creationId xmlns:a16="http://schemas.microsoft.com/office/drawing/2014/main" id="{132C5EAF-24B7-F4E1-3111-7FF7626353A3}"/>
              </a:ext>
              <a:ext uri="{C183D7F6-B498-43B3-948B-1728B52AA6E4}">
                <adec:decorative xmlns:adec="http://schemas.microsoft.com/office/drawing/2017/decorative" val="1"/>
              </a:ext>
            </a:extLst>
          </p:cNvPr>
          <p:cNvPicPr>
            <a:picLocks noChangeAspect="1"/>
          </p:cNvPicPr>
          <p:nvPr userDrawn="1"/>
        </p:nvPicPr>
        <p:blipFill rotWithShape="1">
          <a:blip r:embed="rId5"/>
          <a:srcRect l="3601" b="1351"/>
          <a:stretch/>
        </p:blipFill>
        <p:spPr>
          <a:xfrm>
            <a:off x="17286477" y="11559671"/>
            <a:ext cx="7100697" cy="215488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4320" userDrawn="1">
          <p15:clr>
            <a:srgbClr val="FBAE40"/>
          </p15:clr>
        </p15:guide>
        <p15:guide id="2" pos="768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Title White-Unit I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0EDBC3-9A91-D690-1AC9-E475123AAAFF}"/>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1588" y="0"/>
            <a:ext cx="17002867" cy="1064129"/>
          </a:xfrm>
          <a:prstGeom prst="rect">
            <a:avLst/>
          </a:prstGeom>
        </p:spPr>
      </p:pic>
      <p:grpSp>
        <p:nvGrpSpPr>
          <p:cNvPr id="6" name="Group 5">
            <a:extLst>
              <a:ext uri="{FF2B5EF4-FFF2-40B4-BE49-F238E27FC236}">
                <a16:creationId xmlns:a16="http://schemas.microsoft.com/office/drawing/2014/main" id="{04799493-908E-625D-0010-E7C2953A2E14}"/>
              </a:ext>
              <a:ext uri="{C183D7F6-B498-43B3-948B-1728B52AA6E4}">
                <adec:decorative xmlns:adec="http://schemas.microsoft.com/office/drawing/2017/decorative" val="1"/>
              </a:ext>
            </a:extLst>
          </p:cNvPr>
          <p:cNvGrpSpPr/>
          <p:nvPr userDrawn="1"/>
        </p:nvGrpSpPr>
        <p:grpSpPr>
          <a:xfrm>
            <a:off x="17002867" y="1448"/>
            <a:ext cx="7384308" cy="1066798"/>
            <a:chOff x="0" y="568749"/>
            <a:chExt cx="7384308" cy="1191643"/>
          </a:xfrm>
        </p:grpSpPr>
        <p:sp>
          <p:nvSpPr>
            <p:cNvPr id="7" name="Rectangle 6">
              <a:extLst>
                <a:ext uri="{FF2B5EF4-FFF2-40B4-BE49-F238E27FC236}">
                  <a16:creationId xmlns:a16="http://schemas.microsoft.com/office/drawing/2014/main" id="{01ED895F-FA67-353C-C6DB-3621043D39C9}"/>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F3B9374-91DD-832D-4778-A51EEE7C2FD9}"/>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61AB87-E732-B49C-A2E4-8F3D003EF158}"/>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FC5D5F-177F-CEB6-E40D-F5875B28F922}"/>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7CC673-5799-2701-95E7-8DAE0F727F1E}"/>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B401D3-4A3F-1369-3599-F688F0AF67D5}"/>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FF837C-A5EC-B9F2-9F4B-B5F0DDD07717}"/>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31907AB-F08E-D4AF-6D89-D0A32CE06264}"/>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548600-A2F8-1888-1F29-F759B937358F}"/>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F4322D2-9A08-FDA4-8121-80B6137946C6}"/>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2C7A6F4-5ACD-5CDA-216C-171E7D80613B}"/>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1C85F9-C5E3-96E2-E9B8-A14CBD3EAF25}"/>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65BDAB-6ED3-737E-ED91-7ECACB8B0101}"/>
                </a:ext>
              </a:extLst>
            </p:cNvPr>
            <p:cNvSpPr/>
            <p:nvPr userDrawn="1"/>
          </p:nvSpPr>
          <p:spPr>
            <a:xfrm rot="16200000">
              <a:off x="6504876"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82399E7-5542-1F5E-6E83-B801B2261E33}"/>
              </a:ext>
            </a:extLst>
          </p:cNvPr>
          <p:cNvSpPr>
            <a:spLocks noGrp="1"/>
          </p:cNvSpPr>
          <p:nvPr>
            <p:ph type="title" hasCustomPrompt="1"/>
          </p:nvPr>
        </p:nvSpPr>
        <p:spPr>
          <a:xfrm>
            <a:off x="1129666" y="3974900"/>
            <a:ext cx="14711631" cy="3447098"/>
          </a:xfrm>
        </p:spPr>
        <p:txBody>
          <a:bodyPr/>
          <a:lstStyle>
            <a:lvl1pPr>
              <a:defRPr sz="10600">
                <a:solidFill>
                  <a:schemeClr val="tx2"/>
                </a:solidFill>
              </a:defRPr>
            </a:lvl1pPr>
          </a:lstStyle>
          <a:p>
            <a:r>
              <a:rPr lang="en-US"/>
              <a:t>Two-line</a:t>
            </a:r>
            <a:br>
              <a:rPr lang="en-US"/>
            </a:br>
            <a:r>
              <a:rPr lang="en-US"/>
              <a:t>Presentation Title</a:t>
            </a:r>
          </a:p>
        </p:txBody>
      </p:sp>
      <p:cxnSp>
        <p:nvCxnSpPr>
          <p:cNvPr id="28" name="Straight Connector 27">
            <a:extLst>
              <a:ext uri="{FF2B5EF4-FFF2-40B4-BE49-F238E27FC236}">
                <a16:creationId xmlns:a16="http://schemas.microsoft.com/office/drawing/2014/main" id="{539D5FFB-169B-62D7-DAF0-9A5168D9A9C2}"/>
              </a:ext>
              <a:ext uri="{C183D7F6-B498-43B3-948B-1728B52AA6E4}">
                <adec:decorative xmlns:adec="http://schemas.microsoft.com/office/drawing/2017/decorative" val="1"/>
              </a:ext>
            </a:extLst>
          </p:cNvPr>
          <p:cNvCxnSpPr/>
          <p:nvPr userDrawn="1"/>
        </p:nvCxnSpPr>
        <p:spPr>
          <a:xfrm>
            <a:off x="1129666" y="7858029"/>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7" name="Text Placeholder 10">
            <a:extLst>
              <a:ext uri="{FF2B5EF4-FFF2-40B4-BE49-F238E27FC236}">
                <a16:creationId xmlns:a16="http://schemas.microsoft.com/office/drawing/2014/main" id="{7A48D22B-DEEC-143E-1D31-4E59BE7CD446}"/>
              </a:ext>
            </a:extLst>
          </p:cNvPr>
          <p:cNvSpPr>
            <a:spLocks noGrp="1"/>
          </p:cNvSpPr>
          <p:nvPr>
            <p:ph type="body" sz="quarter" idx="12" hasCustomPrompt="1"/>
          </p:nvPr>
        </p:nvSpPr>
        <p:spPr>
          <a:xfrm>
            <a:off x="1129666" y="8294061"/>
            <a:ext cx="14711631" cy="721288"/>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err="1"/>
              <a:t>Subheadline</a:t>
            </a:r>
            <a:r>
              <a:rPr lang="en-US"/>
              <a:t>, name, or date</a:t>
            </a:r>
          </a:p>
        </p:txBody>
      </p:sp>
      <p:sp>
        <p:nvSpPr>
          <p:cNvPr id="5" name="Content Placeholder 4">
            <a:extLst>
              <a:ext uri="{FF2B5EF4-FFF2-40B4-BE49-F238E27FC236}">
                <a16:creationId xmlns:a16="http://schemas.microsoft.com/office/drawing/2014/main" id="{815024EB-1A71-B0F2-4E39-21F6EAE59C50}"/>
              </a:ext>
            </a:extLst>
          </p:cNvPr>
          <p:cNvSpPr>
            <a:spLocks noGrp="1"/>
          </p:cNvSpPr>
          <p:nvPr>
            <p:ph sz="quarter" idx="19" hasCustomPrompt="1"/>
          </p:nvPr>
        </p:nvSpPr>
        <p:spPr>
          <a:xfrm>
            <a:off x="1145970" y="11558727"/>
            <a:ext cx="7835470" cy="1312219"/>
          </a:xfrm>
        </p:spPr>
        <p:txBody>
          <a:bodyPr/>
          <a:lstStyle>
            <a:lvl1pPr marL="0" indent="0" algn="l">
              <a:buNone/>
              <a:defRPr>
                <a:solidFill>
                  <a:schemeClr val="tx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a:t>Insert H357</a:t>
            </a:r>
            <a:br>
              <a:rPr lang="en-US"/>
            </a:br>
            <a:r>
              <a:rPr lang="en-US"/>
              <a:t>Unit Identifier (.</a:t>
            </a:r>
            <a:r>
              <a:rPr lang="en-US" err="1"/>
              <a:t>png</a:t>
            </a:r>
            <a:r>
              <a:rPr lang="en-US"/>
              <a:t>)</a:t>
            </a:r>
          </a:p>
        </p:txBody>
      </p:sp>
      <p:sp>
        <p:nvSpPr>
          <p:cNvPr id="24" name="Rectangle 23">
            <a:extLst>
              <a:ext uri="{FF2B5EF4-FFF2-40B4-BE49-F238E27FC236}">
                <a16:creationId xmlns:a16="http://schemas.microsoft.com/office/drawing/2014/main" id="{FCB5F49C-E824-C4BB-C807-C87C9BDCCBCF}"/>
              </a:ext>
              <a:ext uri="{C183D7F6-B498-43B3-948B-1728B52AA6E4}">
                <adec:decorative xmlns:adec="http://schemas.microsoft.com/office/drawing/2017/decorative" val="1"/>
              </a:ext>
            </a:extLst>
          </p:cNvPr>
          <p:cNvSpPr/>
          <p:nvPr userDrawn="1"/>
        </p:nvSpPr>
        <p:spPr>
          <a:xfrm>
            <a:off x="16996558" y="1065577"/>
            <a:ext cx="283611" cy="126504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icture Placeholder 9">
            <a:extLst>
              <a:ext uri="{FF2B5EF4-FFF2-40B4-BE49-F238E27FC236}">
                <a16:creationId xmlns:a16="http://schemas.microsoft.com/office/drawing/2014/main" id="{F83D9A80-0E80-281A-E99F-F92471A17673}"/>
              </a:ext>
            </a:extLst>
          </p:cNvPr>
          <p:cNvSpPr>
            <a:spLocks noGrp="1"/>
          </p:cNvSpPr>
          <p:nvPr>
            <p:ph type="pic" sz="quarter" idx="17" hasCustomPrompt="1"/>
          </p:nvPr>
        </p:nvSpPr>
        <p:spPr>
          <a:xfrm>
            <a:off x="17292360" y="1064128"/>
            <a:ext cx="7102476" cy="4250961"/>
          </a:xfrm>
        </p:spPr>
        <p:txBody>
          <a:bodyPr anchor="ctr" anchorCtr="0">
            <a:noAutofit/>
          </a:bodyPr>
          <a:lstStyle>
            <a:lvl1pPr marL="0" indent="0" algn="ctr">
              <a:buNone/>
              <a:defRPr>
                <a:solidFill>
                  <a:schemeClr val="tx1"/>
                </a:solidFill>
              </a:defRPr>
            </a:lvl1pPr>
          </a:lstStyle>
          <a:p>
            <a:r>
              <a:rPr lang="en-US"/>
              <a:t>Click to insert photo</a:t>
            </a:r>
          </a:p>
        </p:txBody>
      </p:sp>
      <p:sp>
        <p:nvSpPr>
          <p:cNvPr id="33" name="Picture Placeholder 9">
            <a:extLst>
              <a:ext uri="{FF2B5EF4-FFF2-40B4-BE49-F238E27FC236}">
                <a16:creationId xmlns:a16="http://schemas.microsoft.com/office/drawing/2014/main" id="{C7FBBA56-1926-80C7-58E3-C4C49ACB14D0}"/>
              </a:ext>
            </a:extLst>
          </p:cNvPr>
          <p:cNvSpPr>
            <a:spLocks noGrp="1"/>
          </p:cNvSpPr>
          <p:nvPr>
            <p:ph type="pic" sz="quarter" idx="18" hasCustomPrompt="1"/>
          </p:nvPr>
        </p:nvSpPr>
        <p:spPr>
          <a:xfrm>
            <a:off x="17292360" y="5315089"/>
            <a:ext cx="7102476" cy="6243638"/>
          </a:xfrm>
        </p:spPr>
        <p:txBody>
          <a:bodyPr anchor="ctr" anchorCtr="0">
            <a:noAutofit/>
          </a:bodyPr>
          <a:lstStyle>
            <a:lvl1pPr marL="0" indent="0" algn="ctr">
              <a:buNone/>
              <a:defRPr>
                <a:solidFill>
                  <a:schemeClr val="tx1"/>
                </a:solidFill>
              </a:defRPr>
            </a:lvl1pPr>
          </a:lstStyle>
          <a:p>
            <a:r>
              <a:rPr lang="en-US"/>
              <a:t>Click to insert photo</a:t>
            </a:r>
          </a:p>
        </p:txBody>
      </p:sp>
      <p:pic>
        <p:nvPicPr>
          <p:cNvPr id="25" name="Picture 24">
            <a:extLst>
              <a:ext uri="{FF2B5EF4-FFF2-40B4-BE49-F238E27FC236}">
                <a16:creationId xmlns:a16="http://schemas.microsoft.com/office/drawing/2014/main" id="{C2EBB3FD-4351-5139-40A1-638BAA79FE42}"/>
              </a:ext>
              <a:ext uri="{C183D7F6-B498-43B3-948B-1728B52AA6E4}">
                <adec:decorative xmlns:adec="http://schemas.microsoft.com/office/drawing/2017/decorative" val="1"/>
              </a:ext>
            </a:extLst>
          </p:cNvPr>
          <p:cNvPicPr>
            <a:picLocks noChangeAspect="1"/>
          </p:cNvPicPr>
          <p:nvPr userDrawn="1"/>
        </p:nvPicPr>
        <p:blipFill rotWithShape="1">
          <a:blip r:embed="rId3"/>
          <a:srcRect l="3454" b="1375"/>
          <a:stretch/>
        </p:blipFill>
        <p:spPr>
          <a:xfrm>
            <a:off x="17275641" y="11560175"/>
            <a:ext cx="7111534" cy="2154377"/>
          </a:xfrm>
          <a:prstGeom prst="rect">
            <a:avLst/>
          </a:prstGeom>
        </p:spPr>
      </p:pic>
    </p:spTree>
    <p:extLst>
      <p:ext uri="{BB962C8B-B14F-4D97-AF65-F5344CB8AC3E}">
        <p14:creationId xmlns:p14="http://schemas.microsoft.com/office/powerpoint/2010/main" val="8073055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White-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776140-691A-A9D4-ECB6-9A007671B26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7070586" cy="808074"/>
          </a:xfrm>
          <a:prstGeom prst="rect">
            <a:avLst/>
          </a:prstGeom>
        </p:spPr>
      </p:pic>
      <p:sp>
        <p:nvSpPr>
          <p:cNvPr id="12" name="Rectangle 11">
            <a:extLst>
              <a:ext uri="{FF2B5EF4-FFF2-40B4-BE49-F238E27FC236}">
                <a16:creationId xmlns:a16="http://schemas.microsoft.com/office/drawing/2014/main" id="{4869F244-C8CA-9288-A22D-B4C0340C50DE}"/>
              </a:ext>
              <a:ext uri="{C183D7F6-B498-43B3-948B-1728B52AA6E4}">
                <adec:decorative xmlns:adec="http://schemas.microsoft.com/office/drawing/2017/decorative" val="1"/>
              </a:ext>
            </a:extLst>
          </p:cNvPr>
          <p:cNvSpPr/>
          <p:nvPr userDrawn="1"/>
        </p:nvSpPr>
        <p:spPr>
          <a:xfrm>
            <a:off x="17070587" y="0"/>
            <a:ext cx="7315002" cy="80807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A person in a white hat reading a book in a library&#10;&#10;Description automatically generated">
            <a:extLst>
              <a:ext uri="{FF2B5EF4-FFF2-40B4-BE49-F238E27FC236}">
                <a16:creationId xmlns:a16="http://schemas.microsoft.com/office/drawing/2014/main" id="{C5CCAA47-DA17-8285-750E-435ED4023BAC}"/>
              </a:ext>
            </a:extLst>
          </p:cNvPr>
          <p:cNvPicPr>
            <a:picLocks noChangeAspect="1"/>
          </p:cNvPicPr>
          <p:nvPr userDrawn="1"/>
        </p:nvPicPr>
        <p:blipFill rotWithShape="1">
          <a:blip r:embed="rId3"/>
          <a:srcRect l="-1" r="161" b="40013"/>
          <a:stretch/>
        </p:blipFill>
        <p:spPr>
          <a:xfrm>
            <a:off x="0" y="808074"/>
            <a:ext cx="9779879" cy="7743259"/>
          </a:xfrm>
          <a:prstGeom prst="rect">
            <a:avLst/>
          </a:prstGeom>
        </p:spPr>
      </p:pic>
      <p:pic>
        <p:nvPicPr>
          <p:cNvPr id="15" name="Picture 14" descr="Green duotone photo of The Oval at CSU">
            <a:extLst>
              <a:ext uri="{FF2B5EF4-FFF2-40B4-BE49-F238E27FC236}">
                <a16:creationId xmlns:a16="http://schemas.microsoft.com/office/drawing/2014/main" id="{60636B70-6D80-E6B4-A0AB-1FA37A1EE750}"/>
              </a:ext>
            </a:extLst>
          </p:cNvPr>
          <p:cNvPicPr>
            <a:picLocks noChangeAspect="1"/>
          </p:cNvPicPr>
          <p:nvPr userDrawn="1"/>
        </p:nvPicPr>
        <p:blipFill rotWithShape="1">
          <a:blip r:embed="rId3"/>
          <a:srcRect l="-1" t="59986" r="161"/>
          <a:stretch/>
        </p:blipFill>
        <p:spPr>
          <a:xfrm>
            <a:off x="0" y="8551333"/>
            <a:ext cx="9779879" cy="5165114"/>
          </a:xfrm>
          <a:prstGeom prst="rect">
            <a:avLst/>
          </a:prstGeom>
        </p:spPr>
      </p:pic>
      <p:sp>
        <p:nvSpPr>
          <p:cNvPr id="13" name="Rectangle 12">
            <a:extLst>
              <a:ext uri="{FF2B5EF4-FFF2-40B4-BE49-F238E27FC236}">
                <a16:creationId xmlns:a16="http://schemas.microsoft.com/office/drawing/2014/main" id="{55F68099-713E-262D-9C2F-41D041CBCE4C}"/>
              </a:ext>
              <a:ext uri="{C183D7F6-B498-43B3-948B-1728B52AA6E4}">
                <adec:decorative xmlns:adec="http://schemas.microsoft.com/office/drawing/2017/decorative" val="1"/>
              </a:ext>
            </a:extLst>
          </p:cNvPr>
          <p:cNvSpPr/>
          <p:nvPr userDrawn="1"/>
        </p:nvSpPr>
        <p:spPr>
          <a:xfrm>
            <a:off x="9755189" y="808075"/>
            <a:ext cx="318052" cy="129079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Placeholder 1">
            <a:extLst>
              <a:ext uri="{FF2B5EF4-FFF2-40B4-BE49-F238E27FC236}">
                <a16:creationId xmlns:a16="http://schemas.microsoft.com/office/drawing/2014/main" id="{6E62C63B-24C9-E5A2-704B-B0DFF56BB5AB}"/>
              </a:ext>
            </a:extLst>
          </p:cNvPr>
          <p:cNvSpPr>
            <a:spLocks noGrp="1"/>
          </p:cNvSpPr>
          <p:nvPr>
            <p:ph type="title" hasCustomPrompt="1"/>
          </p:nvPr>
        </p:nvSpPr>
        <p:spPr>
          <a:xfrm>
            <a:off x="10679898" y="4202783"/>
            <a:ext cx="12781375" cy="3139321"/>
          </a:xfrm>
          <a:prstGeom prst="rect">
            <a:avLst/>
          </a:prstGeom>
        </p:spPr>
        <p:txBody>
          <a:bodyPr vert="horz" wrap="square" lIns="91440" tIns="91440" rIns="91440" bIns="91440" rtlCol="0" anchor="b" anchorCtr="0">
            <a:spAutoFit/>
          </a:bodyPr>
          <a:lstStyle>
            <a:lvl1pPr>
              <a:defRPr>
                <a:solidFill>
                  <a:schemeClr val="tx2"/>
                </a:solidFill>
              </a:defRPr>
            </a:lvl1pPr>
          </a:lstStyle>
          <a:p>
            <a:r>
              <a:rPr lang="en-US"/>
              <a:t>Two-line</a:t>
            </a:r>
            <a:br>
              <a:rPr lang="en-US"/>
            </a:br>
            <a:r>
              <a:rPr lang="en-US"/>
              <a:t>Section Headline</a:t>
            </a:r>
          </a:p>
        </p:txBody>
      </p:sp>
      <p:sp>
        <p:nvSpPr>
          <p:cNvPr id="21" name="Text Placeholder 24">
            <a:extLst>
              <a:ext uri="{FF2B5EF4-FFF2-40B4-BE49-F238E27FC236}">
                <a16:creationId xmlns:a16="http://schemas.microsoft.com/office/drawing/2014/main" id="{CA12811A-2E64-8B50-D74B-A49778FA0824}"/>
              </a:ext>
            </a:extLst>
          </p:cNvPr>
          <p:cNvSpPr>
            <a:spLocks noGrp="1"/>
          </p:cNvSpPr>
          <p:nvPr>
            <p:ph type="body" sz="quarter" idx="10" hasCustomPrompt="1"/>
          </p:nvPr>
        </p:nvSpPr>
        <p:spPr>
          <a:xfrm>
            <a:off x="10679898" y="7834085"/>
            <a:ext cx="12781375" cy="721288"/>
          </a:xfrm>
        </p:spPr>
        <p:txBody>
          <a:bodyPr wrap="square">
            <a:spAutoFit/>
          </a:bodyPr>
          <a:lstStyle>
            <a:lvl1pPr marL="0" indent="0">
              <a:buNone/>
              <a:defRPr sz="3200" baseline="0">
                <a:solidFill>
                  <a:schemeClr val="tx1"/>
                </a:solidFill>
              </a:defRPr>
            </a:lvl1pPr>
          </a:lstStyle>
          <a:p>
            <a:pPr lvl="0"/>
            <a:r>
              <a:rPr lang="en-US"/>
              <a:t>Section </a:t>
            </a:r>
            <a:r>
              <a:rPr lang="en-US" err="1"/>
              <a:t>subheadline</a:t>
            </a:r>
            <a:endParaRPr lang="en-US"/>
          </a:p>
        </p:txBody>
      </p:sp>
      <p:sp>
        <p:nvSpPr>
          <p:cNvPr id="5" name="Slide Number Placeholder 3">
            <a:extLst>
              <a:ext uri="{FF2B5EF4-FFF2-40B4-BE49-F238E27FC236}">
                <a16:creationId xmlns:a16="http://schemas.microsoft.com/office/drawing/2014/main" id="{A8BE80CC-75E4-19D2-085B-A11BC80E4ECC}"/>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5924105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7453FC-0441-6339-5061-664B9E8AF71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7070586" cy="808074"/>
          </a:xfrm>
          <a:prstGeom prst="rect">
            <a:avLst/>
          </a:prstGeom>
        </p:spPr>
      </p:pic>
      <p:sp>
        <p:nvSpPr>
          <p:cNvPr id="4" name="Rectangle 3">
            <a:extLst>
              <a:ext uri="{FF2B5EF4-FFF2-40B4-BE49-F238E27FC236}">
                <a16:creationId xmlns:a16="http://schemas.microsoft.com/office/drawing/2014/main" id="{64B1232C-F8A7-1F30-9E27-22B5ED5B2D96}"/>
              </a:ext>
              <a:ext uri="{C183D7F6-B498-43B3-948B-1728B52AA6E4}">
                <adec:decorative xmlns:adec="http://schemas.microsoft.com/office/drawing/2017/decorative" val="1"/>
              </a:ext>
            </a:extLst>
          </p:cNvPr>
          <p:cNvSpPr/>
          <p:nvPr userDrawn="1"/>
        </p:nvSpPr>
        <p:spPr>
          <a:xfrm>
            <a:off x="17070587" y="0"/>
            <a:ext cx="7315002" cy="80807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icture Placeholder 9">
            <a:extLst>
              <a:ext uri="{FF2B5EF4-FFF2-40B4-BE49-F238E27FC236}">
                <a16:creationId xmlns:a16="http://schemas.microsoft.com/office/drawing/2014/main" id="{D29A660C-111B-2054-5D47-2BDBBE804CB2}"/>
              </a:ext>
            </a:extLst>
          </p:cNvPr>
          <p:cNvSpPr>
            <a:spLocks noGrp="1"/>
          </p:cNvSpPr>
          <p:nvPr>
            <p:ph type="pic" sz="quarter" idx="18" hasCustomPrompt="1"/>
          </p:nvPr>
        </p:nvSpPr>
        <p:spPr>
          <a:xfrm>
            <a:off x="26184" y="808074"/>
            <a:ext cx="9729004" cy="8675650"/>
          </a:xfrm>
        </p:spPr>
        <p:txBody>
          <a:bodyPr anchor="ctr" anchorCtr="0">
            <a:noAutofit/>
          </a:bodyPr>
          <a:lstStyle>
            <a:lvl1pPr marL="0" indent="0" algn="ctr">
              <a:buNone/>
              <a:defRPr>
                <a:solidFill>
                  <a:schemeClr val="tx1"/>
                </a:solidFill>
              </a:defRPr>
            </a:lvl1pPr>
          </a:lstStyle>
          <a:p>
            <a:r>
              <a:rPr lang="en-US"/>
              <a:t>Click to insert photo</a:t>
            </a:r>
          </a:p>
        </p:txBody>
      </p:sp>
      <p:sp>
        <p:nvSpPr>
          <p:cNvPr id="21" name="Picture Placeholder 9">
            <a:extLst>
              <a:ext uri="{FF2B5EF4-FFF2-40B4-BE49-F238E27FC236}">
                <a16:creationId xmlns:a16="http://schemas.microsoft.com/office/drawing/2014/main" id="{8F846DE8-2EB1-0330-2196-E2554F6E77E8}"/>
              </a:ext>
            </a:extLst>
          </p:cNvPr>
          <p:cNvSpPr>
            <a:spLocks noGrp="1"/>
          </p:cNvSpPr>
          <p:nvPr>
            <p:ph type="pic" sz="quarter" idx="19" hasCustomPrompt="1"/>
          </p:nvPr>
        </p:nvSpPr>
        <p:spPr>
          <a:xfrm>
            <a:off x="0" y="9483724"/>
            <a:ext cx="9729004" cy="4232276"/>
          </a:xfrm>
        </p:spPr>
        <p:txBody>
          <a:bodyPr anchor="ctr" anchorCtr="0">
            <a:noAutofit/>
          </a:bodyPr>
          <a:lstStyle>
            <a:lvl1pPr marL="0" indent="0" algn="ctr">
              <a:buNone/>
              <a:defRPr>
                <a:solidFill>
                  <a:schemeClr val="tx1"/>
                </a:solidFill>
              </a:defRPr>
            </a:lvl1pPr>
          </a:lstStyle>
          <a:p>
            <a:r>
              <a:rPr lang="en-US"/>
              <a:t>Click to insert photo</a:t>
            </a:r>
          </a:p>
        </p:txBody>
      </p:sp>
      <p:sp>
        <p:nvSpPr>
          <p:cNvPr id="5" name="Rectangle 4">
            <a:extLst>
              <a:ext uri="{FF2B5EF4-FFF2-40B4-BE49-F238E27FC236}">
                <a16:creationId xmlns:a16="http://schemas.microsoft.com/office/drawing/2014/main" id="{E4E35C0C-972C-4520-67CF-18EAFF177D3F}"/>
              </a:ext>
              <a:ext uri="{C183D7F6-B498-43B3-948B-1728B52AA6E4}">
                <adec:decorative xmlns:adec="http://schemas.microsoft.com/office/drawing/2017/decorative" val="1"/>
              </a:ext>
            </a:extLst>
          </p:cNvPr>
          <p:cNvSpPr/>
          <p:nvPr userDrawn="1"/>
        </p:nvSpPr>
        <p:spPr>
          <a:xfrm>
            <a:off x="9755189" y="808075"/>
            <a:ext cx="318052" cy="129079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Placeholder 1">
            <a:extLst>
              <a:ext uri="{FF2B5EF4-FFF2-40B4-BE49-F238E27FC236}">
                <a16:creationId xmlns:a16="http://schemas.microsoft.com/office/drawing/2014/main" id="{BAB41D4B-99CA-CF76-F7B8-47081EDADC1E}"/>
              </a:ext>
            </a:extLst>
          </p:cNvPr>
          <p:cNvSpPr>
            <a:spLocks noGrp="1"/>
          </p:cNvSpPr>
          <p:nvPr>
            <p:ph type="title" hasCustomPrompt="1"/>
          </p:nvPr>
        </p:nvSpPr>
        <p:spPr>
          <a:xfrm>
            <a:off x="10679898" y="4202783"/>
            <a:ext cx="12781375" cy="3139321"/>
          </a:xfrm>
          <a:prstGeom prst="rect">
            <a:avLst/>
          </a:prstGeom>
        </p:spPr>
        <p:txBody>
          <a:bodyPr vert="horz" wrap="square" lIns="91440" tIns="91440" rIns="91440" bIns="91440" rtlCol="0" anchor="b" anchorCtr="0">
            <a:spAutoFit/>
          </a:bodyPr>
          <a:lstStyle>
            <a:lvl1pPr>
              <a:defRPr>
                <a:solidFill>
                  <a:schemeClr val="tx2"/>
                </a:solidFill>
              </a:defRPr>
            </a:lvl1pPr>
          </a:lstStyle>
          <a:p>
            <a:r>
              <a:rPr lang="en-US"/>
              <a:t>Two-line</a:t>
            </a:r>
            <a:br>
              <a:rPr lang="en-US"/>
            </a:br>
            <a:r>
              <a:rPr lang="en-US"/>
              <a:t>Section Headline</a:t>
            </a:r>
          </a:p>
        </p:txBody>
      </p:sp>
      <p:sp>
        <p:nvSpPr>
          <p:cNvPr id="14" name="Text Placeholder 24">
            <a:extLst>
              <a:ext uri="{FF2B5EF4-FFF2-40B4-BE49-F238E27FC236}">
                <a16:creationId xmlns:a16="http://schemas.microsoft.com/office/drawing/2014/main" id="{907D6495-ABD1-CEE9-7021-6A5CD8B68BF7}"/>
              </a:ext>
            </a:extLst>
          </p:cNvPr>
          <p:cNvSpPr>
            <a:spLocks noGrp="1"/>
          </p:cNvSpPr>
          <p:nvPr>
            <p:ph type="body" sz="quarter" idx="10" hasCustomPrompt="1"/>
          </p:nvPr>
        </p:nvSpPr>
        <p:spPr>
          <a:xfrm>
            <a:off x="10679898" y="7834085"/>
            <a:ext cx="12781375" cy="721288"/>
          </a:xfrm>
        </p:spPr>
        <p:txBody>
          <a:bodyPr wrap="square">
            <a:spAutoFit/>
          </a:bodyPr>
          <a:lstStyle>
            <a:lvl1pPr marL="0" indent="0">
              <a:buNone/>
              <a:defRPr sz="3200" baseline="0">
                <a:solidFill>
                  <a:schemeClr val="tx1"/>
                </a:solidFill>
              </a:defRPr>
            </a:lvl1pPr>
          </a:lstStyle>
          <a:p>
            <a:pPr lvl="0"/>
            <a:r>
              <a:rPr lang="en-US"/>
              <a:t>Section </a:t>
            </a:r>
            <a:r>
              <a:rPr lang="en-US" err="1"/>
              <a:t>subheadline</a:t>
            </a:r>
            <a:endParaRPr lang="en-US"/>
          </a:p>
        </p:txBody>
      </p:sp>
      <p:sp>
        <p:nvSpPr>
          <p:cNvPr id="6" name="Slide Number Placeholder 3">
            <a:extLst>
              <a:ext uri="{FF2B5EF4-FFF2-40B4-BE49-F238E27FC236}">
                <a16:creationId xmlns:a16="http://schemas.microsoft.com/office/drawing/2014/main" id="{A8AE2353-C2E6-3E6F-5583-DF7C0A32667E}"/>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a:p>
        </p:txBody>
      </p:sp>
    </p:spTree>
    <p:extLst>
      <p:ext uri="{BB962C8B-B14F-4D97-AF65-F5344CB8AC3E}">
        <p14:creationId xmlns:p14="http://schemas.microsoft.com/office/powerpoint/2010/main" val="6859383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8513" y="1727870"/>
            <a:ext cx="22170156" cy="1661993"/>
          </a:xfrm>
          <a:prstGeom prst="rect">
            <a:avLst/>
          </a:prstGeom>
        </p:spPr>
        <p:txBody>
          <a:bodyPr vert="horz" lIns="91440" tIns="91440" rIns="91440" bIns="91440" rtlCol="0" anchor="b" anchorCtr="0">
            <a:spAutoFit/>
          </a:bodyPr>
          <a:lstStyle/>
          <a:p>
            <a:r>
              <a:rPr lang="en-US"/>
              <a:t>Headline</a:t>
            </a:r>
          </a:p>
        </p:txBody>
      </p:sp>
      <p:sp>
        <p:nvSpPr>
          <p:cNvPr id="3" name="Text Placeholder 2"/>
          <p:cNvSpPr>
            <a:spLocks noGrp="1"/>
          </p:cNvSpPr>
          <p:nvPr>
            <p:ph type="body" idx="1"/>
          </p:nvPr>
        </p:nvSpPr>
        <p:spPr>
          <a:xfrm>
            <a:off x="1108511" y="4390382"/>
            <a:ext cx="22170156" cy="5458507"/>
          </a:xfrm>
          <a:prstGeom prst="rect">
            <a:avLst/>
          </a:prstGeom>
        </p:spPr>
        <p:txBody>
          <a:bodyPr vert="horz" lIns="91440" tIns="91440" rIns="91440"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0"/>
            <a:r>
              <a:rPr lang="en-US"/>
              <a:t>Click to edit Master text styles</a:t>
            </a:r>
          </a:p>
          <a:p>
            <a:pPr lvl="0"/>
            <a:r>
              <a:rPr lang="en-US"/>
              <a:t>Click to edit Master text styles</a:t>
            </a:r>
          </a:p>
          <a:p>
            <a:pPr lvl="0"/>
            <a:r>
              <a:rPr lang="en-US"/>
              <a:t>Click to edit Master text styles</a:t>
            </a:r>
          </a:p>
        </p:txBody>
      </p:sp>
    </p:spTree>
    <p:extLst>
      <p:ext uri="{BB962C8B-B14F-4D97-AF65-F5344CB8AC3E}">
        <p14:creationId xmlns:p14="http://schemas.microsoft.com/office/powerpoint/2010/main" val="3965733437"/>
      </p:ext>
    </p:extLst>
  </p:cSld>
  <p:clrMap bg1="lt1" tx1="dk1" bg2="lt2" tx2="dk2" accent1="accent1" accent2="accent2" accent3="accent3" accent4="accent4" accent5="accent5" accent6="accent6" hlink="hlink" folHlink="folHlink"/>
  <p:sldLayoutIdLst>
    <p:sldLayoutId id="2147483674" r:id="rId1"/>
    <p:sldLayoutId id="2147483693" r:id="rId2"/>
    <p:sldLayoutId id="2147483665" r:id="rId3"/>
    <p:sldLayoutId id="2147483678" r:id="rId4"/>
    <p:sldLayoutId id="2147483690" r:id="rId5"/>
    <p:sldLayoutId id="2147483689" r:id="rId6"/>
    <p:sldLayoutId id="2147483679" r:id="rId7"/>
    <p:sldLayoutId id="2147483649" r:id="rId8"/>
    <p:sldLayoutId id="2147483666" r:id="rId9"/>
    <p:sldLayoutId id="2147483694" r:id="rId10"/>
    <p:sldLayoutId id="2147483695" r:id="rId11"/>
    <p:sldLayoutId id="2147483683" r:id="rId12"/>
    <p:sldLayoutId id="2147483698" r:id="rId13"/>
    <p:sldLayoutId id="2147483670" r:id="rId14"/>
    <p:sldLayoutId id="2147483668" r:id="rId15"/>
    <p:sldLayoutId id="2147483697" r:id="rId16"/>
    <p:sldLayoutId id="2147483696" r:id="rId17"/>
    <p:sldLayoutId id="2147483687" r:id="rId18"/>
    <p:sldLayoutId id="2147483688" r:id="rId19"/>
    <p:sldLayoutId id="2147483700" r:id="rId20"/>
    <p:sldLayoutId id="2147483669" r:id="rId21"/>
    <p:sldLayoutId id="2147483650" r:id="rId22"/>
    <p:sldLayoutId id="2147483686" r:id="rId23"/>
    <p:sldLayoutId id="2147483661" r:id="rId24"/>
    <p:sldLayoutId id="2147483680" r:id="rId25"/>
    <p:sldLayoutId id="2147483691" r:id="rId26"/>
    <p:sldLayoutId id="2147483681" r:id="rId27"/>
    <p:sldLayoutId id="2147483682" r:id="rId28"/>
    <p:sldLayoutId id="2147483677" r:id="rId29"/>
    <p:sldLayoutId id="2147483699" r:id="rId30"/>
    <p:sldLayoutId id="2147483692" r:id="rId31"/>
    <p:sldLayoutId id="2147483701" r:id="rId32"/>
    <p:sldLayoutId id="2147483702" r:id="rId33"/>
    <p:sldLayoutId id="2147483703" r:id="rId34"/>
    <p:sldLayoutId id="2147483672" r:id="rId35"/>
    <p:sldLayoutId id="2147483704" r:id="rId36"/>
    <p:sldLayoutId id="2147483712" r:id="rId37"/>
    <p:sldLayoutId id="2147483713" r:id="rId38"/>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ftr="0" dt="0"/>
  <p:txStyles>
    <p:title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p:titleStyle>
    <p:bodyStyle>
      <a:lvl1pPr marL="925959" indent="-925959" algn="l" defTabSz="1234609" rtl="0" eaLnBrk="1" latinLnBrk="0" hangingPunct="1">
        <a:lnSpc>
          <a:spcPct val="120000"/>
        </a:lnSpc>
        <a:spcBef>
          <a:spcPts val="1059"/>
        </a:spcBef>
        <a:spcAft>
          <a:spcPts val="1059"/>
        </a:spcAft>
        <a:buFont typeface="Arial"/>
        <a:buChar char="•"/>
        <a:defRPr sz="3200" b="0" kern="1200">
          <a:solidFill>
            <a:schemeClr val="tx1"/>
          </a:solidFill>
          <a:latin typeface="+mn-lt"/>
          <a:ea typeface="Franklin Gothic Book" charset="0"/>
          <a:cs typeface="Franklin Gothic Book" charset="0"/>
        </a:defRPr>
      </a:lvl1pPr>
      <a:lvl2pPr marL="2006243" indent="-771634" algn="l" defTabSz="1234609" rtl="0" eaLnBrk="1" latinLnBrk="0" hangingPunct="1">
        <a:lnSpc>
          <a:spcPct val="120000"/>
        </a:lnSpc>
        <a:spcBef>
          <a:spcPts val="0"/>
        </a:spcBef>
        <a:spcAft>
          <a:spcPts val="1059"/>
        </a:spcAft>
        <a:buFont typeface="Arial"/>
        <a:buChar char="–"/>
        <a:defRPr sz="2800" b="0" kern="1200">
          <a:solidFill>
            <a:schemeClr val="tx1"/>
          </a:solidFill>
          <a:latin typeface="+mn-lt"/>
          <a:ea typeface="Franklin Gothic Book" charset="0"/>
          <a:cs typeface="Franklin Gothic Book" charset="0"/>
        </a:defRPr>
      </a:lvl2pPr>
      <a:lvl3pPr marL="3086531" indent="-617304" algn="l" defTabSz="1234609" rtl="0" eaLnBrk="1" latinLnBrk="0" hangingPunct="1">
        <a:lnSpc>
          <a:spcPct val="120000"/>
        </a:lnSpc>
        <a:spcBef>
          <a:spcPts val="0"/>
        </a:spcBef>
        <a:spcAft>
          <a:spcPts val="1059"/>
        </a:spcAft>
        <a:buFont typeface="Arial"/>
        <a:buChar char="•"/>
        <a:defRPr sz="2800" b="0" kern="1200">
          <a:solidFill>
            <a:schemeClr val="tx1"/>
          </a:solidFill>
          <a:latin typeface="+mn-lt"/>
          <a:ea typeface="Franklin Gothic Book" charset="0"/>
          <a:cs typeface="Franklin Gothic Book" charset="0"/>
        </a:defRPr>
      </a:lvl3pPr>
      <a:lvl4pPr marL="4321141" indent="-617304" algn="l" defTabSz="1234609" rtl="0" eaLnBrk="1" latinLnBrk="0" hangingPunct="1">
        <a:lnSpc>
          <a:spcPct val="120000"/>
        </a:lnSpc>
        <a:spcBef>
          <a:spcPts val="0"/>
        </a:spcBef>
        <a:spcAft>
          <a:spcPts val="1059"/>
        </a:spcAft>
        <a:buFont typeface="Arial"/>
        <a:buChar char="–"/>
        <a:defRPr sz="2800" b="0" kern="1200">
          <a:solidFill>
            <a:schemeClr val="tx1"/>
          </a:solidFill>
          <a:latin typeface="+mn-lt"/>
          <a:ea typeface="Franklin Gothic Book" charset="0"/>
          <a:cs typeface="Franklin Gothic Book" charset="0"/>
        </a:defRPr>
      </a:lvl4pPr>
      <a:lvl5pPr marL="5555756" indent="-617304" algn="l" defTabSz="1234609" rtl="0" eaLnBrk="1" latinLnBrk="0" hangingPunct="1">
        <a:spcBef>
          <a:spcPct val="20000"/>
        </a:spcBef>
        <a:buFont typeface="Arial"/>
        <a:buChar char="»"/>
        <a:defRPr sz="2908" b="0" kern="1200">
          <a:solidFill>
            <a:schemeClr val="accent6">
              <a:lumMod val="75000"/>
            </a:schemeClr>
          </a:solidFill>
          <a:latin typeface="Franklin Gothic Book" charset="0"/>
          <a:ea typeface="Franklin Gothic Book" charset="0"/>
          <a:cs typeface="Franklin Gothic Book" charset="0"/>
        </a:defRPr>
      </a:lvl5pPr>
      <a:lvl6pPr marL="6790368" indent="-617304" algn="l" defTabSz="1234609" rtl="0" eaLnBrk="1" latinLnBrk="0" hangingPunct="1">
        <a:spcBef>
          <a:spcPct val="20000"/>
        </a:spcBef>
        <a:buFont typeface="Arial"/>
        <a:buChar char="•"/>
        <a:defRPr sz="5333" kern="1200">
          <a:solidFill>
            <a:schemeClr val="tx1"/>
          </a:solidFill>
          <a:latin typeface="+mn-lt"/>
          <a:ea typeface="+mn-ea"/>
          <a:cs typeface="+mn-cs"/>
        </a:defRPr>
      </a:lvl6pPr>
      <a:lvl7pPr marL="8024982" indent="-617304" algn="l" defTabSz="1234609" rtl="0" eaLnBrk="1" latinLnBrk="0" hangingPunct="1">
        <a:spcBef>
          <a:spcPct val="20000"/>
        </a:spcBef>
        <a:buFont typeface="Arial"/>
        <a:buChar char="•"/>
        <a:defRPr sz="5333" kern="1200">
          <a:solidFill>
            <a:schemeClr val="tx1"/>
          </a:solidFill>
          <a:latin typeface="+mn-lt"/>
          <a:ea typeface="+mn-ea"/>
          <a:cs typeface="+mn-cs"/>
        </a:defRPr>
      </a:lvl7pPr>
      <a:lvl8pPr marL="9259591" indent="-617304" algn="l" defTabSz="1234609" rtl="0" eaLnBrk="1" latinLnBrk="0" hangingPunct="1">
        <a:spcBef>
          <a:spcPct val="20000"/>
        </a:spcBef>
        <a:buFont typeface="Arial"/>
        <a:buChar char="•"/>
        <a:defRPr sz="5333" kern="1200">
          <a:solidFill>
            <a:schemeClr val="tx1"/>
          </a:solidFill>
          <a:latin typeface="+mn-lt"/>
          <a:ea typeface="+mn-ea"/>
          <a:cs typeface="+mn-cs"/>
        </a:defRPr>
      </a:lvl8pPr>
      <a:lvl9pPr marL="10494205" indent="-617304" algn="l" defTabSz="1234609" rtl="0" eaLnBrk="1" latinLnBrk="0" hangingPunct="1">
        <a:spcBef>
          <a:spcPct val="20000"/>
        </a:spcBef>
        <a:buFont typeface="Arial"/>
        <a:buChar char="•"/>
        <a:defRPr sz="5333" kern="1200">
          <a:solidFill>
            <a:schemeClr val="tx1"/>
          </a:solidFill>
          <a:latin typeface="+mn-lt"/>
          <a:ea typeface="+mn-ea"/>
          <a:cs typeface="+mn-cs"/>
        </a:defRPr>
      </a:lvl9pPr>
    </p:bodyStyle>
    <p:otherStyle>
      <a:defPPr>
        <a:defRPr lang="en-US"/>
      </a:defPPr>
      <a:lvl1pPr marL="0" algn="l" defTabSz="1234609" rtl="0" eaLnBrk="1" latinLnBrk="0" hangingPunct="1">
        <a:defRPr sz="4848" kern="1200">
          <a:solidFill>
            <a:schemeClr val="tx1"/>
          </a:solidFill>
          <a:latin typeface="+mn-lt"/>
          <a:ea typeface="+mn-ea"/>
          <a:cs typeface="+mn-cs"/>
        </a:defRPr>
      </a:lvl1pPr>
      <a:lvl2pPr marL="1234609" algn="l" defTabSz="1234609" rtl="0" eaLnBrk="1" latinLnBrk="0" hangingPunct="1">
        <a:defRPr sz="4848" kern="1200">
          <a:solidFill>
            <a:schemeClr val="tx1"/>
          </a:solidFill>
          <a:latin typeface="+mn-lt"/>
          <a:ea typeface="+mn-ea"/>
          <a:cs typeface="+mn-cs"/>
        </a:defRPr>
      </a:lvl2pPr>
      <a:lvl3pPr marL="2469225" algn="l" defTabSz="1234609" rtl="0" eaLnBrk="1" latinLnBrk="0" hangingPunct="1">
        <a:defRPr sz="4848" kern="1200">
          <a:solidFill>
            <a:schemeClr val="tx1"/>
          </a:solidFill>
          <a:latin typeface="+mn-lt"/>
          <a:ea typeface="+mn-ea"/>
          <a:cs typeface="+mn-cs"/>
        </a:defRPr>
      </a:lvl3pPr>
      <a:lvl4pPr marL="3703835" algn="l" defTabSz="1234609" rtl="0" eaLnBrk="1" latinLnBrk="0" hangingPunct="1">
        <a:defRPr sz="4848" kern="1200">
          <a:solidFill>
            <a:schemeClr val="tx1"/>
          </a:solidFill>
          <a:latin typeface="+mn-lt"/>
          <a:ea typeface="+mn-ea"/>
          <a:cs typeface="+mn-cs"/>
        </a:defRPr>
      </a:lvl4pPr>
      <a:lvl5pPr marL="4938451" algn="l" defTabSz="1234609" rtl="0" eaLnBrk="1" latinLnBrk="0" hangingPunct="1">
        <a:defRPr sz="4848" kern="1200">
          <a:solidFill>
            <a:schemeClr val="tx1"/>
          </a:solidFill>
          <a:latin typeface="+mn-lt"/>
          <a:ea typeface="+mn-ea"/>
          <a:cs typeface="+mn-cs"/>
        </a:defRPr>
      </a:lvl5pPr>
      <a:lvl6pPr marL="6173062" algn="l" defTabSz="1234609" rtl="0" eaLnBrk="1" latinLnBrk="0" hangingPunct="1">
        <a:defRPr sz="4848" kern="1200">
          <a:solidFill>
            <a:schemeClr val="tx1"/>
          </a:solidFill>
          <a:latin typeface="+mn-lt"/>
          <a:ea typeface="+mn-ea"/>
          <a:cs typeface="+mn-cs"/>
        </a:defRPr>
      </a:lvl6pPr>
      <a:lvl7pPr marL="7407672" algn="l" defTabSz="1234609" rtl="0" eaLnBrk="1" latinLnBrk="0" hangingPunct="1">
        <a:defRPr sz="4848" kern="1200">
          <a:solidFill>
            <a:schemeClr val="tx1"/>
          </a:solidFill>
          <a:latin typeface="+mn-lt"/>
          <a:ea typeface="+mn-ea"/>
          <a:cs typeface="+mn-cs"/>
        </a:defRPr>
      </a:lvl7pPr>
      <a:lvl8pPr marL="8642286" algn="l" defTabSz="1234609" rtl="0" eaLnBrk="1" latinLnBrk="0" hangingPunct="1">
        <a:defRPr sz="4848" kern="1200">
          <a:solidFill>
            <a:schemeClr val="tx1"/>
          </a:solidFill>
          <a:latin typeface="+mn-lt"/>
          <a:ea typeface="+mn-ea"/>
          <a:cs typeface="+mn-cs"/>
        </a:defRPr>
      </a:lvl8pPr>
      <a:lvl9pPr marL="9876895" algn="l" defTabSz="1234609" rtl="0" eaLnBrk="1" latinLnBrk="0" hangingPunct="1">
        <a:defRPr sz="48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sv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32.sv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30.sv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6.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4.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notesSlide" Target="../notesSlides/notesSlide3.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slideLayout" Target="../slideLayouts/slideLayout26.xml"/><Relationship Id="rId1" Type="http://schemas.openxmlformats.org/officeDocument/2006/relationships/themeOverride" Target="../theme/themeOverride1.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23.png"/><Relationship Id="rId9" Type="http://schemas.microsoft.com/office/2007/relationships/diagramDrawing" Target="../diagrams/drawing1.xml"/><Relationship Id="rId14" Type="http://schemas.microsoft.com/office/2007/relationships/diagramDrawing" Target="../diagrams/drawing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58.emf"/></Relationships>
</file>

<file path=ppt/slides/_rels/slide4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2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 Type="http://schemas.openxmlformats.org/officeDocument/2006/relationships/notesSlide" Target="../notesSlides/notesSlide37.xml"/><Relationship Id="rId16" Type="http://schemas.openxmlformats.org/officeDocument/2006/relationships/image" Target="../media/image80.svg"/><Relationship Id="rId1" Type="http://schemas.openxmlformats.org/officeDocument/2006/relationships/slideLayout" Target="../slideLayouts/slideLayout26.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svg"/></Relationships>
</file>

<file path=ppt/slides/_rels/slide5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38.xml"/><Relationship Id="rId1" Type="http://schemas.openxmlformats.org/officeDocument/2006/relationships/slideLayout" Target="../slideLayouts/slideLayout26.xml"/><Relationship Id="rId6" Type="http://schemas.openxmlformats.org/officeDocument/2006/relationships/image" Target="../media/image86.jpeg"/><Relationship Id="rId5" Type="http://schemas.openxmlformats.org/officeDocument/2006/relationships/image" Target="../media/image85.png"/><Relationship Id="rId10" Type="http://schemas.openxmlformats.org/officeDocument/2006/relationships/image" Target="../media/image70.svg"/><Relationship Id="rId4" Type="http://schemas.openxmlformats.org/officeDocument/2006/relationships/image" Target="../media/image84.emf"/><Relationship Id="rId9" Type="http://schemas.openxmlformats.org/officeDocument/2006/relationships/image" Target="../media/image69.png"/></Relationships>
</file>

<file path=ppt/slides/_rels/slide5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39.xml"/><Relationship Id="rId1" Type="http://schemas.openxmlformats.org/officeDocument/2006/relationships/slideLayout" Target="../slideLayouts/slideLayout26.xml"/><Relationship Id="rId6" Type="http://schemas.openxmlformats.org/officeDocument/2006/relationships/image" Target="../media/image86.jpeg"/><Relationship Id="rId11" Type="http://schemas.openxmlformats.org/officeDocument/2006/relationships/image" Target="../media/image70.svg"/><Relationship Id="rId5" Type="http://schemas.openxmlformats.org/officeDocument/2006/relationships/image" Target="../media/image85.png"/><Relationship Id="rId10" Type="http://schemas.openxmlformats.org/officeDocument/2006/relationships/image" Target="../media/image69.png"/><Relationship Id="rId4" Type="http://schemas.openxmlformats.org/officeDocument/2006/relationships/image" Target="../media/image84.emf"/><Relationship Id="rId9" Type="http://schemas.openxmlformats.org/officeDocument/2006/relationships/image" Target="../media/image88.png"/></Relationships>
</file>

<file path=ppt/slides/_rels/slide5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69.png"/><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26.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png"/><Relationship Id="rId10" Type="http://schemas.openxmlformats.org/officeDocument/2006/relationships/image" Target="../media/image88.png"/><Relationship Id="rId4" Type="http://schemas.openxmlformats.org/officeDocument/2006/relationships/image" Target="../media/image84.emf"/><Relationship Id="rId9" Type="http://schemas.openxmlformats.org/officeDocument/2006/relationships/image" Target="../media/image90.png"/><Relationship Id="rId14" Type="http://schemas.openxmlformats.org/officeDocument/2006/relationships/image" Target="../media/image70.sv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3.emf"/><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diagramLayout" Target="../diagrams/layout3.xml"/><Relationship Id="rId7" Type="http://schemas.openxmlformats.org/officeDocument/2006/relationships/hyperlink" Target="https://github.com/cryptoknight13/Project-Cerberus.git" TargetMode="External"/><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11" Type="http://schemas.openxmlformats.org/officeDocument/2006/relationships/image" Target="../media/image98.png"/><Relationship Id="rId5" Type="http://schemas.openxmlformats.org/officeDocument/2006/relationships/diagramColors" Target="../diagrams/colors3.xml"/><Relationship Id="rId10" Type="http://schemas.openxmlformats.org/officeDocument/2006/relationships/image" Target="../media/image97.png"/><Relationship Id="rId4" Type="http://schemas.openxmlformats.org/officeDocument/2006/relationships/diagramQuickStyle" Target="../diagrams/quickStyle3.xml"/><Relationship Id="rId9" Type="http://schemas.openxmlformats.org/officeDocument/2006/relationships/image" Target="../media/image9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18" Type="http://schemas.openxmlformats.org/officeDocument/2006/relationships/diagramColors" Target="../diagrams/colors6.xml"/><Relationship Id="rId3" Type="http://schemas.openxmlformats.org/officeDocument/2006/relationships/image" Target="../media/image99.png"/><Relationship Id="rId21" Type="http://schemas.openxmlformats.org/officeDocument/2006/relationships/diagramLayout" Target="../diagrams/layout7.xml"/><Relationship Id="rId7" Type="http://schemas.openxmlformats.org/officeDocument/2006/relationships/diagramQuickStyle" Target="../diagrams/quickStyle4.xml"/><Relationship Id="rId12" Type="http://schemas.openxmlformats.org/officeDocument/2006/relationships/diagramQuickStyle" Target="../diagrams/quickStyle5.xml"/><Relationship Id="rId17" Type="http://schemas.openxmlformats.org/officeDocument/2006/relationships/diagramQuickStyle" Target="../diagrams/quickStyle6.xml"/><Relationship Id="rId2" Type="http://schemas.openxmlformats.org/officeDocument/2006/relationships/notesSlide" Target="../notesSlides/notesSlide42.xml"/><Relationship Id="rId16" Type="http://schemas.openxmlformats.org/officeDocument/2006/relationships/diagramLayout" Target="../diagrams/layout6.xml"/><Relationship Id="rId20" Type="http://schemas.openxmlformats.org/officeDocument/2006/relationships/diagramData" Target="../diagrams/data7.xml"/><Relationship Id="rId1" Type="http://schemas.openxmlformats.org/officeDocument/2006/relationships/slideLayout" Target="../slideLayouts/slideLayout26.xml"/><Relationship Id="rId6" Type="http://schemas.openxmlformats.org/officeDocument/2006/relationships/diagramLayout" Target="../diagrams/layout4.xml"/><Relationship Id="rId11" Type="http://schemas.openxmlformats.org/officeDocument/2006/relationships/diagramLayout" Target="../diagrams/layout5.xml"/><Relationship Id="rId24" Type="http://schemas.microsoft.com/office/2007/relationships/diagramDrawing" Target="../diagrams/drawing7.xml"/><Relationship Id="rId5" Type="http://schemas.openxmlformats.org/officeDocument/2006/relationships/diagramData" Target="../diagrams/data4.xml"/><Relationship Id="rId15" Type="http://schemas.openxmlformats.org/officeDocument/2006/relationships/diagramData" Target="../diagrams/data6.xml"/><Relationship Id="rId23" Type="http://schemas.openxmlformats.org/officeDocument/2006/relationships/diagramColors" Target="../diagrams/colors7.xml"/><Relationship Id="rId10" Type="http://schemas.openxmlformats.org/officeDocument/2006/relationships/diagramData" Target="../diagrams/data5.xml"/><Relationship Id="rId19" Type="http://schemas.microsoft.com/office/2007/relationships/diagramDrawing" Target="../diagrams/drawing6.xml"/><Relationship Id="rId4" Type="http://schemas.openxmlformats.org/officeDocument/2006/relationships/image" Target="../media/image100.svg"/><Relationship Id="rId9" Type="http://schemas.microsoft.com/office/2007/relationships/diagramDrawing" Target="../diagrams/drawing4.xml"/><Relationship Id="rId14" Type="http://schemas.microsoft.com/office/2007/relationships/diagramDrawing" Target="../diagrams/drawing5.xml"/><Relationship Id="rId22" Type="http://schemas.openxmlformats.org/officeDocument/2006/relationships/diagramQuickStyle" Target="../diagrams/quickStyle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26.xml"/><Relationship Id="rId4" Type="http://schemas.openxmlformats.org/officeDocument/2006/relationships/image" Target="../media/image102.svg"/></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4.xml"/><Relationship Id="rId1" Type="http://schemas.openxmlformats.org/officeDocument/2006/relationships/slideLayout" Target="../slideLayouts/slideLayout26.xml"/><Relationship Id="rId4" Type="http://schemas.openxmlformats.org/officeDocument/2006/relationships/image" Target="../media/image10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hyperlink" Target="Platform%20Level%20Data%20Model%20(PLDM)%20over%20MCTP%20Binding%20Specification" TargetMode="Externa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107.svg"/></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26.xml"/><Relationship Id="rId4" Type="http://schemas.openxmlformats.org/officeDocument/2006/relationships/image" Target="../media/image109.svg"/></Relationships>
</file>

<file path=ppt/slides/_rels/slide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26.xml"/><Relationship Id="rId4" Type="http://schemas.openxmlformats.org/officeDocument/2006/relationships/image" Target="../media/image111.svg"/></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8.xml"/><Relationship Id="rId1" Type="http://schemas.openxmlformats.org/officeDocument/2006/relationships/slideLayout" Target="../slideLayouts/slideLayout26.xml"/><Relationship Id="rId4" Type="http://schemas.openxmlformats.org/officeDocument/2006/relationships/image" Target="../media/image113.svg"/></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26.xml"/><Relationship Id="rId4" Type="http://schemas.openxmlformats.org/officeDocument/2006/relationships/image" Target="../media/image115.sv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7.svg"/></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26.xml"/><Relationship Id="rId4" Type="http://schemas.openxmlformats.org/officeDocument/2006/relationships/image" Target="../media/image117.svg"/></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1.xml"/><Relationship Id="rId1" Type="http://schemas.openxmlformats.org/officeDocument/2006/relationships/slideLayout" Target="../slideLayouts/slideLayout2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47080-A5FF-01F6-B854-D729F5F347F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9A85590-6207-037E-4CE7-E680699DCDA3}"/>
              </a:ext>
            </a:extLst>
          </p:cNvPr>
          <p:cNvSpPr txBox="1"/>
          <p:nvPr/>
        </p:nvSpPr>
        <p:spPr>
          <a:xfrm>
            <a:off x="13265029" y="9430914"/>
            <a:ext cx="4903907" cy="1722010"/>
          </a:xfrm>
          <a:prstGeom prst="rect">
            <a:avLst/>
          </a:prstGeom>
          <a:noFill/>
        </p:spPr>
        <p:txBody>
          <a:bodyPr wrap="none" rtlCol="0">
            <a:spAutoFit/>
          </a:bodyPr>
          <a:lstStyle/>
          <a:p>
            <a:pPr algn="ctr">
              <a:lnSpc>
                <a:spcPct val="100000"/>
              </a:lnSpc>
            </a:pPr>
            <a:r>
              <a:rPr lang="en-US" dirty="0">
                <a:solidFill>
                  <a:srgbClr val="006144"/>
                </a:solidFill>
                <a:latin typeface="Times New Roman" panose="02020603050405020304" pitchFamily="18" charset="0"/>
                <a:cs typeface="Times New Roman" panose="02020603050405020304" pitchFamily="18" charset="0"/>
              </a:rPr>
              <a:t>Rakesh Podder </a:t>
            </a:r>
          </a:p>
          <a:p>
            <a:pPr algn="ctr">
              <a:lnSpc>
                <a:spcPct val="100000"/>
              </a:lnSpc>
            </a:pPr>
            <a:r>
              <a:rPr lang="en-US" dirty="0">
                <a:solidFill>
                  <a:srgbClr val="006144"/>
                </a:solidFill>
                <a:latin typeface="Times New Roman" panose="02020603050405020304" pitchFamily="18" charset="0"/>
                <a:cs typeface="Times New Roman" panose="02020603050405020304" pitchFamily="18" charset="0"/>
              </a:rPr>
              <a:t>Shadaab Kawnain Bashir</a:t>
            </a:r>
          </a:p>
          <a:p>
            <a:pPr algn="ctr">
              <a:lnSpc>
                <a:spcPct val="100000"/>
              </a:lnSpc>
            </a:pPr>
            <a:r>
              <a:rPr lang="en-US" dirty="0">
                <a:solidFill>
                  <a:srgbClr val="006144"/>
                </a:solidFill>
                <a:latin typeface="Times New Roman" panose="02020603050405020304" pitchFamily="18" charset="0"/>
                <a:cs typeface="Times New Roman" panose="02020603050405020304" pitchFamily="18" charset="0"/>
              </a:rPr>
              <a:t>Colorado State University</a:t>
            </a:r>
          </a:p>
        </p:txBody>
      </p:sp>
      <p:sp>
        <p:nvSpPr>
          <p:cNvPr id="4" name="Title 6">
            <a:extLst>
              <a:ext uri="{FF2B5EF4-FFF2-40B4-BE49-F238E27FC236}">
                <a16:creationId xmlns:a16="http://schemas.microsoft.com/office/drawing/2014/main" id="{564FEF2A-C519-8A33-2108-534ED8EA38F4}"/>
              </a:ext>
            </a:extLst>
          </p:cNvPr>
          <p:cNvSpPr>
            <a:spLocks noGrp="1"/>
          </p:cNvSpPr>
          <p:nvPr>
            <p:ph type="title"/>
          </p:nvPr>
        </p:nvSpPr>
        <p:spPr>
          <a:xfrm>
            <a:off x="9741633" y="6583680"/>
            <a:ext cx="11950700" cy="2018983"/>
          </a:xfrm>
        </p:spPr>
        <p:txBody>
          <a:bodyPr anchor="b">
            <a:normAutofit/>
          </a:bodyPr>
          <a:lstStyle/>
          <a:p>
            <a:pPr>
              <a:lnSpc>
                <a:spcPct val="90000"/>
              </a:lnSpc>
            </a:pPr>
            <a:r>
              <a:rPr lang="en-US" sz="6600" dirty="0"/>
              <a:t>AI-Powered Cyber Security &amp; Cyber Resiliency </a:t>
            </a:r>
          </a:p>
        </p:txBody>
      </p:sp>
    </p:spTree>
    <p:extLst>
      <p:ext uri="{BB962C8B-B14F-4D97-AF65-F5344CB8AC3E}">
        <p14:creationId xmlns:p14="http://schemas.microsoft.com/office/powerpoint/2010/main" val="1683255806"/>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896E8D-0648-2BA6-B044-4DA01DFBD464}"/>
              </a:ext>
            </a:extLst>
          </p:cNvPr>
          <p:cNvPicPr>
            <a:picLocks noChangeAspect="1"/>
          </p:cNvPicPr>
          <p:nvPr/>
        </p:nvPicPr>
        <p:blipFill>
          <a:blip r:embed="rId3"/>
          <a:stretch>
            <a:fillRect/>
          </a:stretch>
        </p:blipFill>
        <p:spPr>
          <a:xfrm>
            <a:off x="1599331" y="2230244"/>
            <a:ext cx="19680781" cy="8596909"/>
          </a:xfrm>
          <a:prstGeom prst="rect">
            <a:avLst/>
          </a:prstGeom>
        </p:spPr>
      </p:pic>
      <p:sp>
        <p:nvSpPr>
          <p:cNvPr id="6" name="TextBox 5">
            <a:extLst>
              <a:ext uri="{FF2B5EF4-FFF2-40B4-BE49-F238E27FC236}">
                <a16:creationId xmlns:a16="http://schemas.microsoft.com/office/drawing/2014/main" id="{F0758817-89DD-21AF-462A-15C20129FD1F}"/>
              </a:ext>
            </a:extLst>
          </p:cNvPr>
          <p:cNvSpPr txBox="1"/>
          <p:nvPr/>
        </p:nvSpPr>
        <p:spPr>
          <a:xfrm>
            <a:off x="10241280" y="11582400"/>
            <a:ext cx="7100918" cy="635559"/>
          </a:xfrm>
          <a:prstGeom prst="rect">
            <a:avLst/>
          </a:prstGeom>
          <a:noFill/>
        </p:spPr>
        <p:txBody>
          <a:bodyPr wrap="none" rtlCol="0">
            <a:spAutoFit/>
          </a:bodyPr>
          <a:lstStyle/>
          <a:p>
            <a:r>
              <a:rPr lang="en-US" b="1">
                <a:solidFill>
                  <a:srgbClr val="000000"/>
                </a:solidFill>
              </a:rPr>
              <a:t>Figure: </a:t>
            </a:r>
            <a:r>
              <a:rPr lang="en-US" b="1" err="1">
                <a:solidFill>
                  <a:srgbClr val="000000"/>
                </a:solidFill>
              </a:rPr>
              <a:t>iEXAM</a:t>
            </a:r>
            <a:r>
              <a:rPr lang="en-US" b="1">
                <a:solidFill>
                  <a:srgbClr val="000000"/>
                </a:solidFill>
              </a:rPr>
              <a:t> Tool Architecture</a:t>
            </a:r>
          </a:p>
        </p:txBody>
      </p:sp>
      <p:sp>
        <p:nvSpPr>
          <p:cNvPr id="3" name="Slide Number Placeholder 2">
            <a:extLst>
              <a:ext uri="{FF2B5EF4-FFF2-40B4-BE49-F238E27FC236}">
                <a16:creationId xmlns:a16="http://schemas.microsoft.com/office/drawing/2014/main" id="{AD1C43F4-FC42-B483-4909-5BA6E2478E90}"/>
              </a:ext>
            </a:extLst>
          </p:cNvPr>
          <p:cNvSpPr>
            <a:spLocks noGrp="1"/>
          </p:cNvSpPr>
          <p:nvPr>
            <p:ph type="sldNum" sz="quarter" idx="4"/>
          </p:nvPr>
        </p:nvSpPr>
        <p:spPr/>
        <p:txBody>
          <a:bodyPr/>
          <a:lstStyle/>
          <a:p>
            <a:fld id="{5D421B75-32F1-3341-9ED0-64265A793BE3}" type="slidenum">
              <a:rPr lang="en-US" b="1" smtClean="0"/>
              <a:pPr/>
              <a:t>10</a:t>
            </a:fld>
            <a:endParaRPr lang="en-US" b="1"/>
          </a:p>
        </p:txBody>
      </p:sp>
      <p:sp>
        <p:nvSpPr>
          <p:cNvPr id="4" name="Google Shape;91;p3">
            <a:extLst>
              <a:ext uri="{FF2B5EF4-FFF2-40B4-BE49-F238E27FC236}">
                <a16:creationId xmlns:a16="http://schemas.microsoft.com/office/drawing/2014/main" id="{83F96504-D2D4-6C78-870E-0BD3722F08E9}"/>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92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b="1">
                <a:solidFill>
                  <a:srgbClr val="000000"/>
                </a:solidFill>
                <a:latin typeface="Times New Roman" panose="02020603050405020304" pitchFamily="18" charset="0"/>
                <a:cs typeface="Times New Roman" panose="02020603050405020304" pitchFamily="18" charset="0"/>
              </a:rPr>
              <a:t>Make Life Easier!</a:t>
            </a:r>
          </a:p>
        </p:txBody>
      </p:sp>
    </p:spTree>
    <p:extLst>
      <p:ext uri="{BB962C8B-B14F-4D97-AF65-F5344CB8AC3E}">
        <p14:creationId xmlns:p14="http://schemas.microsoft.com/office/powerpoint/2010/main" val="35226765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68C60-05E2-2A84-4A1C-4D422EA3C50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819220-A865-93A7-80ED-21F6534E29C1}"/>
              </a:ext>
            </a:extLst>
          </p:cNvPr>
          <p:cNvSpPr>
            <a:spLocks noGrp="1"/>
          </p:cNvSpPr>
          <p:nvPr>
            <p:ph type="sldNum" sz="quarter" idx="4"/>
          </p:nvPr>
        </p:nvSpPr>
        <p:spPr/>
        <p:txBody>
          <a:bodyPr/>
          <a:lstStyle/>
          <a:p>
            <a:fld id="{5D421B75-32F1-3341-9ED0-64265A793BE3}" type="slidenum">
              <a:rPr lang="en-US" smtClean="0"/>
              <a:pPr/>
              <a:t>11</a:t>
            </a:fld>
            <a:endParaRPr lang="en-US"/>
          </a:p>
        </p:txBody>
      </p:sp>
      <p:sp>
        <p:nvSpPr>
          <p:cNvPr id="4" name="Terminator 3">
            <a:extLst>
              <a:ext uri="{FF2B5EF4-FFF2-40B4-BE49-F238E27FC236}">
                <a16:creationId xmlns:a16="http://schemas.microsoft.com/office/drawing/2014/main" id="{A3536F1A-2BBE-1E0D-2B17-80A0C26BA87F}"/>
              </a:ext>
            </a:extLst>
          </p:cNvPr>
          <p:cNvSpPr/>
          <p:nvPr/>
        </p:nvSpPr>
        <p:spPr>
          <a:xfrm>
            <a:off x="1269387" y="2782971"/>
            <a:ext cx="3169920" cy="1651000"/>
          </a:xfrm>
          <a:prstGeom prst="flowChartTerminator">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Network</a:t>
            </a:r>
          </a:p>
        </p:txBody>
      </p:sp>
      <p:sp>
        <p:nvSpPr>
          <p:cNvPr id="7" name="Predefined Process 6">
            <a:extLst>
              <a:ext uri="{FF2B5EF4-FFF2-40B4-BE49-F238E27FC236}">
                <a16:creationId xmlns:a16="http://schemas.microsoft.com/office/drawing/2014/main" id="{56BDA309-99CB-58B1-E6DF-1D6F45F5F332}"/>
              </a:ext>
            </a:extLst>
          </p:cNvPr>
          <p:cNvSpPr/>
          <p:nvPr/>
        </p:nvSpPr>
        <p:spPr>
          <a:xfrm>
            <a:off x="5882640" y="2782971"/>
            <a:ext cx="3627120" cy="1651000"/>
          </a:xfrm>
          <a:prstGeom prst="flowChartPredefinedProcess">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Vulnerability Scanner</a:t>
            </a:r>
          </a:p>
        </p:txBody>
      </p:sp>
      <p:sp>
        <p:nvSpPr>
          <p:cNvPr id="8" name="Document 7">
            <a:extLst>
              <a:ext uri="{FF2B5EF4-FFF2-40B4-BE49-F238E27FC236}">
                <a16:creationId xmlns:a16="http://schemas.microsoft.com/office/drawing/2014/main" id="{2DCB8E88-86D0-B40D-942C-D226FB9F1EA7}"/>
              </a:ext>
            </a:extLst>
          </p:cNvPr>
          <p:cNvSpPr/>
          <p:nvPr/>
        </p:nvSpPr>
        <p:spPr>
          <a:xfrm>
            <a:off x="5882640" y="5749859"/>
            <a:ext cx="3627120" cy="1950720"/>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CVE List &amp; Descriptions</a:t>
            </a:r>
          </a:p>
        </p:txBody>
      </p:sp>
      <p:sp>
        <p:nvSpPr>
          <p:cNvPr id="9" name="Magnetic Disk 8">
            <a:extLst>
              <a:ext uri="{FF2B5EF4-FFF2-40B4-BE49-F238E27FC236}">
                <a16:creationId xmlns:a16="http://schemas.microsoft.com/office/drawing/2014/main" id="{8D1FB8DD-4579-86D0-A63F-8F4DAA5B0E13}"/>
              </a:ext>
            </a:extLst>
          </p:cNvPr>
          <p:cNvSpPr/>
          <p:nvPr/>
        </p:nvSpPr>
        <p:spPr>
          <a:xfrm>
            <a:off x="6019800" y="8762710"/>
            <a:ext cx="3352800" cy="3455249"/>
          </a:xfrm>
          <a:prstGeom prst="flowChartMagneticDisk">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NVD Vulnerability Database</a:t>
            </a:r>
          </a:p>
        </p:txBody>
      </p:sp>
      <p:grpSp>
        <p:nvGrpSpPr>
          <p:cNvPr id="14" name="Group 13">
            <a:extLst>
              <a:ext uri="{FF2B5EF4-FFF2-40B4-BE49-F238E27FC236}">
                <a16:creationId xmlns:a16="http://schemas.microsoft.com/office/drawing/2014/main" id="{1D3F84B3-98A3-691E-35DB-EF53BFFBDE1B}"/>
              </a:ext>
            </a:extLst>
          </p:cNvPr>
          <p:cNvGrpSpPr/>
          <p:nvPr/>
        </p:nvGrpSpPr>
        <p:grpSpPr>
          <a:xfrm>
            <a:off x="11186160" y="4997594"/>
            <a:ext cx="3627120" cy="3455250"/>
            <a:chOff x="11736386" y="6400799"/>
            <a:chExt cx="3352799" cy="3352799"/>
          </a:xfrm>
        </p:grpSpPr>
        <p:pic>
          <p:nvPicPr>
            <p:cNvPr id="12" name="Graphic 11" descr="Internet Of Things outline">
              <a:extLst>
                <a:ext uri="{FF2B5EF4-FFF2-40B4-BE49-F238E27FC236}">
                  <a16:creationId xmlns:a16="http://schemas.microsoft.com/office/drawing/2014/main" id="{ABB10636-EB74-E044-8623-C3BCCFA499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36386" y="6400799"/>
              <a:ext cx="3352799" cy="3352799"/>
            </a:xfrm>
            <a:prstGeom prst="rect">
              <a:avLst/>
            </a:prstGeom>
          </p:spPr>
        </p:pic>
        <p:sp>
          <p:nvSpPr>
            <p:cNvPr id="13" name="TextBox 12">
              <a:extLst>
                <a:ext uri="{FF2B5EF4-FFF2-40B4-BE49-F238E27FC236}">
                  <a16:creationId xmlns:a16="http://schemas.microsoft.com/office/drawing/2014/main" id="{F96256D5-3464-4CFC-FA80-C519DC0DC453}"/>
                </a:ext>
              </a:extLst>
            </p:cNvPr>
            <p:cNvSpPr txBox="1"/>
            <p:nvPr/>
          </p:nvSpPr>
          <p:spPr>
            <a:xfrm>
              <a:off x="13092082" y="7759418"/>
              <a:ext cx="641405" cy="646331"/>
            </a:xfrm>
            <a:prstGeom prst="rect">
              <a:avLst/>
            </a:prstGeom>
            <a:noFill/>
          </p:spPr>
          <p:txBody>
            <a:bodyPr wrap="square" rtlCol="0">
              <a:spAutoFit/>
            </a:bodyPr>
            <a:lstStyle/>
            <a:p>
              <a:r>
                <a:rPr lang="en-US" sz="3600" b="1"/>
                <a:t>AI</a:t>
              </a:r>
            </a:p>
          </p:txBody>
        </p:sp>
      </p:grpSp>
      <p:cxnSp>
        <p:nvCxnSpPr>
          <p:cNvPr id="16" name="Straight Arrow Connector 15">
            <a:extLst>
              <a:ext uri="{FF2B5EF4-FFF2-40B4-BE49-F238E27FC236}">
                <a16:creationId xmlns:a16="http://schemas.microsoft.com/office/drawing/2014/main" id="{FD077E75-68CD-8B9D-65B2-AB11F48DD0FC}"/>
              </a:ext>
            </a:extLst>
          </p:cNvPr>
          <p:cNvCxnSpPr>
            <a:cxnSpLocks/>
            <a:stCxn id="4" idx="3"/>
            <a:endCxn id="7" idx="1"/>
          </p:cNvCxnSpPr>
          <p:nvPr/>
        </p:nvCxnSpPr>
        <p:spPr>
          <a:xfrm>
            <a:off x="4439307" y="3608471"/>
            <a:ext cx="1443333" cy="0"/>
          </a:xfrm>
          <a:prstGeom prst="straightConnector1">
            <a:avLst/>
          </a:prstGeom>
          <a:ln w="92075">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97B1C20-65DE-338C-CF96-2EFA007965B2}"/>
              </a:ext>
            </a:extLst>
          </p:cNvPr>
          <p:cNvCxnSpPr>
            <a:cxnSpLocks/>
            <a:stCxn id="7" idx="2"/>
            <a:endCxn id="8" idx="0"/>
          </p:cNvCxnSpPr>
          <p:nvPr/>
        </p:nvCxnSpPr>
        <p:spPr>
          <a:xfrm>
            <a:off x="7696200" y="4433971"/>
            <a:ext cx="0" cy="1315888"/>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5A579905-7C1D-25A1-5863-D2F7E07AA775}"/>
              </a:ext>
            </a:extLst>
          </p:cNvPr>
          <p:cNvCxnSpPr>
            <a:stCxn id="9" idx="1"/>
            <a:endCxn id="8" idx="2"/>
          </p:cNvCxnSpPr>
          <p:nvPr/>
        </p:nvCxnSpPr>
        <p:spPr>
          <a:xfrm flipV="1">
            <a:off x="7696200" y="7571615"/>
            <a:ext cx="0" cy="1191095"/>
          </a:xfrm>
          <a:prstGeom prst="straightConnector1">
            <a:avLst/>
          </a:prstGeom>
          <a:ln w="92075">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9C4F2B5-EFA5-01CA-A0DE-2C1AFB9C2BEF}"/>
              </a:ext>
            </a:extLst>
          </p:cNvPr>
          <p:cNvCxnSpPr>
            <a:cxnSpLocks/>
            <a:stCxn id="8" idx="3"/>
            <a:endCxn id="12" idx="1"/>
          </p:cNvCxnSpPr>
          <p:nvPr/>
        </p:nvCxnSpPr>
        <p:spPr>
          <a:xfrm>
            <a:off x="9509760" y="6725219"/>
            <a:ext cx="1676400" cy="0"/>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28" name="Magnetic Disk 27">
            <a:extLst>
              <a:ext uri="{FF2B5EF4-FFF2-40B4-BE49-F238E27FC236}">
                <a16:creationId xmlns:a16="http://schemas.microsoft.com/office/drawing/2014/main" id="{C7D959B6-7117-F03F-B5A2-B20D5E0E0297}"/>
              </a:ext>
            </a:extLst>
          </p:cNvPr>
          <p:cNvSpPr/>
          <p:nvPr/>
        </p:nvSpPr>
        <p:spPr>
          <a:xfrm>
            <a:off x="17144998" y="3608471"/>
            <a:ext cx="5029200" cy="6270171"/>
          </a:xfrm>
          <a:prstGeom prst="flowChartMagneticDisk">
            <a:avLst/>
          </a:prstGeom>
          <a:solidFill>
            <a:schemeClr val="accent6">
              <a:lumMod val="20000"/>
              <a:lumOff val="8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Structure Information</a:t>
            </a:r>
          </a:p>
          <a:p>
            <a:pPr algn="ctr"/>
            <a:endParaRPr lang="en-US"/>
          </a:p>
          <a:p>
            <a:pPr algn="ctr"/>
            <a:r>
              <a:rPr lang="en-US"/>
              <a:t>(Software, Version, User Actions, File Location, Executable etc.)</a:t>
            </a:r>
          </a:p>
        </p:txBody>
      </p:sp>
      <p:cxnSp>
        <p:nvCxnSpPr>
          <p:cNvPr id="30" name="Straight Arrow Connector 29">
            <a:extLst>
              <a:ext uri="{FF2B5EF4-FFF2-40B4-BE49-F238E27FC236}">
                <a16:creationId xmlns:a16="http://schemas.microsoft.com/office/drawing/2014/main" id="{C18BC1F3-84D2-05CD-4A17-3CC2E8415991}"/>
              </a:ext>
            </a:extLst>
          </p:cNvPr>
          <p:cNvCxnSpPr>
            <a:cxnSpLocks/>
            <a:stCxn id="12" idx="3"/>
            <a:endCxn id="28" idx="2"/>
          </p:cNvCxnSpPr>
          <p:nvPr/>
        </p:nvCxnSpPr>
        <p:spPr>
          <a:xfrm>
            <a:off x="14813280" y="6725219"/>
            <a:ext cx="2331718" cy="18338"/>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D4D3B353-7218-29E0-3298-01331BDD355C}"/>
              </a:ext>
            </a:extLst>
          </p:cNvPr>
          <p:cNvSpPr txBox="1"/>
          <p:nvPr/>
        </p:nvSpPr>
        <p:spPr>
          <a:xfrm>
            <a:off x="11931478" y="8309651"/>
            <a:ext cx="2136482" cy="635559"/>
          </a:xfrm>
          <a:prstGeom prst="rect">
            <a:avLst/>
          </a:prstGeom>
          <a:noFill/>
        </p:spPr>
        <p:txBody>
          <a:bodyPr wrap="none" rtlCol="0">
            <a:spAutoFit/>
          </a:bodyPr>
          <a:lstStyle/>
          <a:p>
            <a:r>
              <a:rPr lang="en-US"/>
              <a:t>NLP, LLM</a:t>
            </a:r>
          </a:p>
        </p:txBody>
      </p:sp>
      <p:sp>
        <p:nvSpPr>
          <p:cNvPr id="5" name="Terminator 4">
            <a:extLst>
              <a:ext uri="{FF2B5EF4-FFF2-40B4-BE49-F238E27FC236}">
                <a16:creationId xmlns:a16="http://schemas.microsoft.com/office/drawing/2014/main" id="{519D4A25-626E-F53B-7AEF-237079276163}"/>
              </a:ext>
            </a:extLst>
          </p:cNvPr>
          <p:cNvSpPr/>
          <p:nvPr/>
        </p:nvSpPr>
        <p:spPr>
          <a:xfrm>
            <a:off x="1246101" y="5749859"/>
            <a:ext cx="3169920" cy="1651000"/>
          </a:xfrm>
          <a:prstGeom prst="flowChartTerminator">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CTI Reports</a:t>
            </a:r>
          </a:p>
        </p:txBody>
      </p:sp>
      <p:cxnSp>
        <p:nvCxnSpPr>
          <p:cNvPr id="6" name="Straight Arrow Connector 5">
            <a:extLst>
              <a:ext uri="{FF2B5EF4-FFF2-40B4-BE49-F238E27FC236}">
                <a16:creationId xmlns:a16="http://schemas.microsoft.com/office/drawing/2014/main" id="{7998057B-1B2A-FF52-378F-E7CA13BB8CC5}"/>
              </a:ext>
            </a:extLst>
          </p:cNvPr>
          <p:cNvCxnSpPr>
            <a:cxnSpLocks/>
            <a:stCxn id="5" idx="3"/>
          </p:cNvCxnSpPr>
          <p:nvPr/>
        </p:nvCxnSpPr>
        <p:spPr>
          <a:xfrm>
            <a:off x="4416021" y="6575359"/>
            <a:ext cx="1443333" cy="0"/>
          </a:xfrm>
          <a:prstGeom prst="straightConnector1">
            <a:avLst/>
          </a:prstGeom>
          <a:ln w="92075">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10" name="Google Shape;91;p3">
            <a:extLst>
              <a:ext uri="{FF2B5EF4-FFF2-40B4-BE49-F238E27FC236}">
                <a16:creationId xmlns:a16="http://schemas.microsoft.com/office/drawing/2014/main" id="{DF48BB96-0607-D155-1A3F-9FCBE1EACFB9}"/>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92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b="1" err="1">
                <a:solidFill>
                  <a:srgbClr val="000000"/>
                </a:solidFill>
                <a:latin typeface="Times New Roman" panose="02020603050405020304" pitchFamily="18" charset="0"/>
                <a:cs typeface="Times New Roman" panose="02020603050405020304" pitchFamily="18" charset="0"/>
              </a:rPr>
              <a:t>iEXAM</a:t>
            </a:r>
            <a:r>
              <a:rPr lang="en-US" b="1">
                <a:solidFill>
                  <a:srgbClr val="000000"/>
                </a:solidFill>
                <a:latin typeface="Times New Roman" panose="02020603050405020304" pitchFamily="18" charset="0"/>
                <a:cs typeface="Times New Roman" panose="02020603050405020304" pitchFamily="18" charset="0"/>
              </a:rPr>
              <a:t> - Structure Information</a:t>
            </a:r>
          </a:p>
        </p:txBody>
      </p:sp>
    </p:spTree>
    <p:extLst>
      <p:ext uri="{BB962C8B-B14F-4D97-AF65-F5344CB8AC3E}">
        <p14:creationId xmlns:p14="http://schemas.microsoft.com/office/powerpoint/2010/main" val="31596104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09ADC-954A-F3C4-B23C-B66750589AF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C0DAF6-4D91-6953-A7F3-49A81E0B908C}"/>
              </a:ext>
            </a:extLst>
          </p:cNvPr>
          <p:cNvSpPr>
            <a:spLocks noGrp="1"/>
          </p:cNvSpPr>
          <p:nvPr>
            <p:ph type="sldNum" sz="quarter" idx="4"/>
          </p:nvPr>
        </p:nvSpPr>
        <p:spPr/>
        <p:txBody>
          <a:bodyPr/>
          <a:lstStyle/>
          <a:p>
            <a:fld id="{5D421B75-32F1-3341-9ED0-64265A793BE3}" type="slidenum">
              <a:rPr lang="en-US" smtClean="0"/>
              <a:pPr/>
              <a:t>12</a:t>
            </a:fld>
            <a:endParaRPr lang="en-US"/>
          </a:p>
        </p:txBody>
      </p:sp>
      <p:sp>
        <p:nvSpPr>
          <p:cNvPr id="28" name="Magnetic Disk 27">
            <a:extLst>
              <a:ext uri="{FF2B5EF4-FFF2-40B4-BE49-F238E27FC236}">
                <a16:creationId xmlns:a16="http://schemas.microsoft.com/office/drawing/2014/main" id="{E8C9A1E2-2D90-60B6-4D27-22EBADCC42F5}"/>
              </a:ext>
            </a:extLst>
          </p:cNvPr>
          <p:cNvSpPr/>
          <p:nvPr/>
        </p:nvSpPr>
        <p:spPr>
          <a:xfrm>
            <a:off x="783770" y="4996543"/>
            <a:ext cx="5029200" cy="6270171"/>
          </a:xfrm>
          <a:prstGeom prst="flowChartMagneticDisk">
            <a:avLst/>
          </a:prstGeom>
          <a:solidFill>
            <a:schemeClr val="accent6">
              <a:lumMod val="20000"/>
              <a:lumOff val="8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Structure Information</a:t>
            </a:r>
          </a:p>
          <a:p>
            <a:pPr algn="ctr"/>
            <a:endParaRPr lang="en-US"/>
          </a:p>
          <a:p>
            <a:pPr algn="ctr"/>
            <a:r>
              <a:rPr lang="en-US"/>
              <a:t>(Software, Version, User Actions, File Location, Executable etc.)</a:t>
            </a:r>
          </a:p>
        </p:txBody>
      </p:sp>
      <p:sp>
        <p:nvSpPr>
          <p:cNvPr id="5" name="Document 4">
            <a:extLst>
              <a:ext uri="{FF2B5EF4-FFF2-40B4-BE49-F238E27FC236}">
                <a16:creationId xmlns:a16="http://schemas.microsoft.com/office/drawing/2014/main" id="{A466B361-8285-69AC-8C75-83BAB0895EBA}"/>
              </a:ext>
            </a:extLst>
          </p:cNvPr>
          <p:cNvSpPr/>
          <p:nvPr/>
        </p:nvSpPr>
        <p:spPr>
          <a:xfrm>
            <a:off x="7734648" y="3169620"/>
            <a:ext cx="3627120" cy="2342606"/>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Structured Network Information</a:t>
            </a:r>
          </a:p>
        </p:txBody>
      </p:sp>
      <p:sp>
        <p:nvSpPr>
          <p:cNvPr id="6" name="Predefined Process 5">
            <a:extLst>
              <a:ext uri="{FF2B5EF4-FFF2-40B4-BE49-F238E27FC236}">
                <a16:creationId xmlns:a16="http://schemas.microsoft.com/office/drawing/2014/main" id="{061F22FE-495A-0442-C93D-E9473CBBE1E3}"/>
              </a:ext>
            </a:extLst>
          </p:cNvPr>
          <p:cNvSpPr/>
          <p:nvPr/>
        </p:nvSpPr>
        <p:spPr>
          <a:xfrm>
            <a:off x="7776755" y="6780709"/>
            <a:ext cx="3627120" cy="2701835"/>
          </a:xfrm>
          <a:prstGeom prst="flowChartPredefinedProcess">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PDDL Domain &amp; Problem Generation</a:t>
            </a:r>
          </a:p>
        </p:txBody>
      </p:sp>
      <p:sp>
        <p:nvSpPr>
          <p:cNvPr id="10" name="Document 9">
            <a:extLst>
              <a:ext uri="{FF2B5EF4-FFF2-40B4-BE49-F238E27FC236}">
                <a16:creationId xmlns:a16="http://schemas.microsoft.com/office/drawing/2014/main" id="{DBCD5932-CF82-34A6-2CB3-F7822EE67E1D}"/>
              </a:ext>
            </a:extLst>
          </p:cNvPr>
          <p:cNvSpPr/>
          <p:nvPr/>
        </p:nvSpPr>
        <p:spPr>
          <a:xfrm>
            <a:off x="13325553" y="6780710"/>
            <a:ext cx="3627120" cy="2701834"/>
          </a:xfrm>
          <a:prstGeom prst="flowChartDocument">
            <a:avLst/>
          </a:prstGeom>
          <a:solidFill>
            <a:schemeClr val="accent1">
              <a:lumMod val="20000"/>
              <a:lumOff val="8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Generated PDDL Domain &amp; Problem Files</a:t>
            </a:r>
          </a:p>
        </p:txBody>
      </p:sp>
      <p:sp>
        <p:nvSpPr>
          <p:cNvPr id="11" name="Magnetic Disk 10">
            <a:extLst>
              <a:ext uri="{FF2B5EF4-FFF2-40B4-BE49-F238E27FC236}">
                <a16:creationId xmlns:a16="http://schemas.microsoft.com/office/drawing/2014/main" id="{DB2C1996-1966-DB36-A89C-B8725FCC9E57}"/>
              </a:ext>
            </a:extLst>
          </p:cNvPr>
          <p:cNvSpPr/>
          <p:nvPr/>
        </p:nvSpPr>
        <p:spPr>
          <a:xfrm>
            <a:off x="19587013" y="6404003"/>
            <a:ext cx="3627120" cy="3455249"/>
          </a:xfrm>
          <a:prstGeom prst="flowChartMagneticDisk">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PDDL Repository</a:t>
            </a:r>
          </a:p>
        </p:txBody>
      </p:sp>
      <p:sp>
        <p:nvSpPr>
          <p:cNvPr id="15" name="Predefined Process 14">
            <a:extLst>
              <a:ext uri="{FF2B5EF4-FFF2-40B4-BE49-F238E27FC236}">
                <a16:creationId xmlns:a16="http://schemas.microsoft.com/office/drawing/2014/main" id="{47C632B2-D4A2-FF81-62A7-C8FFAB8058AB}"/>
              </a:ext>
            </a:extLst>
          </p:cNvPr>
          <p:cNvSpPr/>
          <p:nvPr/>
        </p:nvSpPr>
        <p:spPr>
          <a:xfrm>
            <a:off x="13367660" y="2966571"/>
            <a:ext cx="3627120" cy="2342606"/>
          </a:xfrm>
          <a:prstGeom prst="flowChartPredefinedProcess">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Incremental Building/ Refining</a:t>
            </a:r>
          </a:p>
        </p:txBody>
      </p:sp>
      <p:sp>
        <p:nvSpPr>
          <p:cNvPr id="17" name="Document 16">
            <a:extLst>
              <a:ext uri="{FF2B5EF4-FFF2-40B4-BE49-F238E27FC236}">
                <a16:creationId xmlns:a16="http://schemas.microsoft.com/office/drawing/2014/main" id="{7B619A5E-565C-0D81-02CB-37A3B70DACB6}"/>
              </a:ext>
            </a:extLst>
          </p:cNvPr>
          <p:cNvSpPr/>
          <p:nvPr/>
        </p:nvSpPr>
        <p:spPr>
          <a:xfrm>
            <a:off x="19587013" y="2966571"/>
            <a:ext cx="3627120" cy="2342606"/>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Refined PDDL Domain &amp; Problem</a:t>
            </a:r>
          </a:p>
        </p:txBody>
      </p:sp>
      <p:cxnSp>
        <p:nvCxnSpPr>
          <p:cNvPr id="21" name="Straight Arrow Connector 20">
            <a:extLst>
              <a:ext uri="{FF2B5EF4-FFF2-40B4-BE49-F238E27FC236}">
                <a16:creationId xmlns:a16="http://schemas.microsoft.com/office/drawing/2014/main" id="{C6322695-0965-0479-9A02-24BF093F97AC}"/>
              </a:ext>
            </a:extLst>
          </p:cNvPr>
          <p:cNvCxnSpPr>
            <a:stCxn id="28" idx="4"/>
            <a:endCxn id="6" idx="1"/>
          </p:cNvCxnSpPr>
          <p:nvPr/>
        </p:nvCxnSpPr>
        <p:spPr>
          <a:xfrm flipV="1">
            <a:off x="5812970" y="8131627"/>
            <a:ext cx="1963785" cy="2"/>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E7663D70-4BE4-8464-9F52-D523F8C86DAB}"/>
              </a:ext>
            </a:extLst>
          </p:cNvPr>
          <p:cNvCxnSpPr>
            <a:stCxn id="6" idx="3"/>
            <a:endCxn id="10" idx="1"/>
          </p:cNvCxnSpPr>
          <p:nvPr/>
        </p:nvCxnSpPr>
        <p:spPr>
          <a:xfrm>
            <a:off x="11403875" y="8131627"/>
            <a:ext cx="1921678" cy="0"/>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0F8ADAA-147A-B5AB-AB04-4FC87385AF23}"/>
              </a:ext>
            </a:extLst>
          </p:cNvPr>
          <p:cNvCxnSpPr>
            <a:cxnSpLocks/>
            <a:stCxn id="11" idx="2"/>
            <a:endCxn id="10" idx="3"/>
          </p:cNvCxnSpPr>
          <p:nvPr/>
        </p:nvCxnSpPr>
        <p:spPr>
          <a:xfrm flipH="1" flipV="1">
            <a:off x="16952673" y="8131627"/>
            <a:ext cx="2634340" cy="1"/>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45D4101A-07BD-4F64-4219-9045B828D4F8}"/>
              </a:ext>
            </a:extLst>
          </p:cNvPr>
          <p:cNvCxnSpPr>
            <a:cxnSpLocks/>
            <a:stCxn id="5" idx="2"/>
            <a:endCxn id="6" idx="0"/>
          </p:cNvCxnSpPr>
          <p:nvPr/>
        </p:nvCxnSpPr>
        <p:spPr>
          <a:xfrm>
            <a:off x="9548208" y="5357354"/>
            <a:ext cx="42107" cy="1423355"/>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324FF451-051B-A12F-56A5-613643879860}"/>
              </a:ext>
            </a:extLst>
          </p:cNvPr>
          <p:cNvCxnSpPr>
            <a:stCxn id="10" idx="0"/>
          </p:cNvCxnSpPr>
          <p:nvPr/>
        </p:nvCxnSpPr>
        <p:spPr>
          <a:xfrm flipV="1">
            <a:off x="15139113" y="5388429"/>
            <a:ext cx="0" cy="1392281"/>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DE58FFA6-5271-4EF6-8B95-8BECA1A02DF5}"/>
              </a:ext>
            </a:extLst>
          </p:cNvPr>
          <p:cNvCxnSpPr>
            <a:cxnSpLocks/>
            <a:stCxn id="15" idx="3"/>
          </p:cNvCxnSpPr>
          <p:nvPr/>
        </p:nvCxnSpPr>
        <p:spPr>
          <a:xfrm flipV="1">
            <a:off x="16994780" y="4104766"/>
            <a:ext cx="2592233" cy="33108"/>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D082AB17-A042-154F-E150-32AF225CF2BF}"/>
              </a:ext>
            </a:extLst>
          </p:cNvPr>
          <p:cNvCxnSpPr>
            <a:stCxn id="17" idx="2"/>
            <a:endCxn id="11" idx="1"/>
          </p:cNvCxnSpPr>
          <p:nvPr/>
        </p:nvCxnSpPr>
        <p:spPr>
          <a:xfrm>
            <a:off x="21400573" y="5154305"/>
            <a:ext cx="0" cy="1249698"/>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4" name="Google Shape;91;p3">
            <a:extLst>
              <a:ext uri="{FF2B5EF4-FFF2-40B4-BE49-F238E27FC236}">
                <a16:creationId xmlns:a16="http://schemas.microsoft.com/office/drawing/2014/main" id="{F142108F-36FE-4362-9D38-1DD0464E12EF}"/>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92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b="1" err="1">
                <a:solidFill>
                  <a:srgbClr val="000000"/>
                </a:solidFill>
                <a:latin typeface="Times New Roman" panose="02020603050405020304" pitchFamily="18" charset="0"/>
                <a:cs typeface="Times New Roman" panose="02020603050405020304" pitchFamily="18" charset="0"/>
              </a:rPr>
              <a:t>iEXAM</a:t>
            </a:r>
            <a:r>
              <a:rPr lang="en-US" b="1">
                <a:solidFill>
                  <a:srgbClr val="000000"/>
                </a:solidFill>
                <a:latin typeface="Times New Roman" panose="02020603050405020304" pitchFamily="18" charset="0"/>
                <a:cs typeface="Times New Roman" panose="02020603050405020304" pitchFamily="18" charset="0"/>
              </a:rPr>
              <a:t> – PDDL Generation &amp; Refinement</a:t>
            </a:r>
          </a:p>
        </p:txBody>
      </p:sp>
    </p:spTree>
    <p:extLst>
      <p:ext uri="{BB962C8B-B14F-4D97-AF65-F5344CB8AC3E}">
        <p14:creationId xmlns:p14="http://schemas.microsoft.com/office/powerpoint/2010/main" val="40497597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34EE9-4928-28C3-609D-8AA6B1BFE1E1}"/>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CEE43B70-4772-5F87-C844-BBA67E5C559C}"/>
              </a:ext>
            </a:extLst>
          </p:cNvPr>
          <p:cNvSpPr/>
          <p:nvPr/>
        </p:nvSpPr>
        <p:spPr>
          <a:xfrm>
            <a:off x="1269387" y="2909060"/>
            <a:ext cx="4372576" cy="8847496"/>
          </a:xfrm>
          <a:prstGeom prst="rect">
            <a:avLst/>
          </a:prstGeom>
          <a:ln w="508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E95A496-346C-0C33-B834-247E6914F4CC}"/>
              </a:ext>
            </a:extLst>
          </p:cNvPr>
          <p:cNvSpPr>
            <a:spLocks noGrp="1"/>
          </p:cNvSpPr>
          <p:nvPr>
            <p:ph type="sldNum" sz="quarter" idx="4"/>
          </p:nvPr>
        </p:nvSpPr>
        <p:spPr/>
        <p:txBody>
          <a:bodyPr/>
          <a:lstStyle/>
          <a:p>
            <a:fld id="{5D421B75-32F1-3341-9ED0-64265A793BE3}" type="slidenum">
              <a:rPr lang="en-US" smtClean="0"/>
              <a:pPr/>
              <a:t>13</a:t>
            </a:fld>
            <a:endParaRPr lang="en-US"/>
          </a:p>
        </p:txBody>
      </p:sp>
      <p:sp>
        <p:nvSpPr>
          <p:cNvPr id="5" name="Document 4">
            <a:extLst>
              <a:ext uri="{FF2B5EF4-FFF2-40B4-BE49-F238E27FC236}">
                <a16:creationId xmlns:a16="http://schemas.microsoft.com/office/drawing/2014/main" id="{0341799C-7DF6-37FD-0165-637DF704CCFC}"/>
              </a:ext>
            </a:extLst>
          </p:cNvPr>
          <p:cNvSpPr/>
          <p:nvPr/>
        </p:nvSpPr>
        <p:spPr>
          <a:xfrm>
            <a:off x="7801376" y="3442097"/>
            <a:ext cx="3627120" cy="2342606"/>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Modified PDDL Domain &amp; Problem</a:t>
            </a:r>
          </a:p>
        </p:txBody>
      </p:sp>
      <p:sp>
        <p:nvSpPr>
          <p:cNvPr id="6" name="Predefined Process 5">
            <a:extLst>
              <a:ext uri="{FF2B5EF4-FFF2-40B4-BE49-F238E27FC236}">
                <a16:creationId xmlns:a16="http://schemas.microsoft.com/office/drawing/2014/main" id="{013D046A-2D6D-88A0-29C1-AF06BE40A8F4}"/>
              </a:ext>
            </a:extLst>
          </p:cNvPr>
          <p:cNvSpPr/>
          <p:nvPr/>
        </p:nvSpPr>
        <p:spPr>
          <a:xfrm>
            <a:off x="7801376" y="9307236"/>
            <a:ext cx="3627120" cy="2342607"/>
          </a:xfrm>
          <a:prstGeom prst="flowChartPredefinedProcess">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What if Analysis Engine</a:t>
            </a:r>
          </a:p>
        </p:txBody>
      </p:sp>
      <p:sp>
        <p:nvSpPr>
          <p:cNvPr id="10" name="Document 9">
            <a:extLst>
              <a:ext uri="{FF2B5EF4-FFF2-40B4-BE49-F238E27FC236}">
                <a16:creationId xmlns:a16="http://schemas.microsoft.com/office/drawing/2014/main" id="{CEA01744-6C87-922B-486C-AE662EB2B38D}"/>
              </a:ext>
            </a:extLst>
          </p:cNvPr>
          <p:cNvSpPr/>
          <p:nvPr/>
        </p:nvSpPr>
        <p:spPr>
          <a:xfrm>
            <a:off x="18834440" y="3169620"/>
            <a:ext cx="3627120" cy="2701834"/>
          </a:xfrm>
          <a:prstGeom prst="flowChartDocument">
            <a:avLst/>
          </a:prstGeom>
          <a:solidFill>
            <a:schemeClr val="accent1">
              <a:lumMod val="20000"/>
              <a:lumOff val="8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Generated PDDL Domain &amp; Problem Files</a:t>
            </a:r>
          </a:p>
        </p:txBody>
      </p:sp>
      <p:sp>
        <p:nvSpPr>
          <p:cNvPr id="17" name="Document 16">
            <a:extLst>
              <a:ext uri="{FF2B5EF4-FFF2-40B4-BE49-F238E27FC236}">
                <a16:creationId xmlns:a16="http://schemas.microsoft.com/office/drawing/2014/main" id="{493B40E0-91BB-A95A-7D82-C3AC15A23158}"/>
              </a:ext>
            </a:extLst>
          </p:cNvPr>
          <p:cNvSpPr/>
          <p:nvPr/>
        </p:nvSpPr>
        <p:spPr>
          <a:xfrm>
            <a:off x="1672109" y="9413950"/>
            <a:ext cx="3627120" cy="2342606"/>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Changes to Model</a:t>
            </a:r>
          </a:p>
        </p:txBody>
      </p:sp>
      <p:cxnSp>
        <p:nvCxnSpPr>
          <p:cNvPr id="21" name="Straight Arrow Connector 20">
            <a:extLst>
              <a:ext uri="{FF2B5EF4-FFF2-40B4-BE49-F238E27FC236}">
                <a16:creationId xmlns:a16="http://schemas.microsoft.com/office/drawing/2014/main" id="{0401D27B-E93D-6F97-C920-EA1A8197DD53}"/>
              </a:ext>
            </a:extLst>
          </p:cNvPr>
          <p:cNvCxnSpPr>
            <a:cxnSpLocks/>
          </p:cNvCxnSpPr>
          <p:nvPr/>
        </p:nvCxnSpPr>
        <p:spPr>
          <a:xfrm>
            <a:off x="11488401" y="4613400"/>
            <a:ext cx="2159333" cy="0"/>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6979757-EA08-E79C-C93B-A3873A23E08D}"/>
              </a:ext>
            </a:extLst>
          </p:cNvPr>
          <p:cNvCxnSpPr>
            <a:cxnSpLocks/>
            <a:stCxn id="6" idx="1"/>
          </p:cNvCxnSpPr>
          <p:nvPr/>
        </p:nvCxnSpPr>
        <p:spPr>
          <a:xfrm flipH="1">
            <a:off x="5269235" y="10478540"/>
            <a:ext cx="2532141" cy="19045"/>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E09114A6-F57D-B524-764C-50C82BA3FA58}"/>
              </a:ext>
            </a:extLst>
          </p:cNvPr>
          <p:cNvCxnSpPr>
            <a:cxnSpLocks/>
          </p:cNvCxnSpPr>
          <p:nvPr/>
        </p:nvCxnSpPr>
        <p:spPr>
          <a:xfrm>
            <a:off x="15401469" y="6231475"/>
            <a:ext cx="0" cy="2963988"/>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3D965B35-064A-EAD1-717E-782876D33C01}"/>
              </a:ext>
            </a:extLst>
          </p:cNvPr>
          <p:cNvCxnSpPr>
            <a:cxnSpLocks/>
            <a:stCxn id="14" idx="3"/>
            <a:endCxn id="5" idx="1"/>
          </p:cNvCxnSpPr>
          <p:nvPr/>
        </p:nvCxnSpPr>
        <p:spPr>
          <a:xfrm>
            <a:off x="5269235" y="4613400"/>
            <a:ext cx="2532141" cy="0"/>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78A2F887-28BC-6AA9-9C52-CBB03A498FEE}"/>
              </a:ext>
            </a:extLst>
          </p:cNvPr>
          <p:cNvCxnSpPr>
            <a:cxnSpLocks/>
            <a:stCxn id="10" idx="1"/>
            <a:endCxn id="48" idx="3"/>
          </p:cNvCxnSpPr>
          <p:nvPr/>
        </p:nvCxnSpPr>
        <p:spPr>
          <a:xfrm flipH="1">
            <a:off x="17215030" y="4520537"/>
            <a:ext cx="1619410" cy="0"/>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227C03E5-8E3F-10B1-A078-932A3A823267}"/>
              </a:ext>
            </a:extLst>
          </p:cNvPr>
          <p:cNvCxnSpPr>
            <a:cxnSpLocks/>
            <a:stCxn id="17" idx="0"/>
            <a:endCxn id="14" idx="2"/>
          </p:cNvCxnSpPr>
          <p:nvPr/>
        </p:nvCxnSpPr>
        <p:spPr>
          <a:xfrm flipH="1" flipV="1">
            <a:off x="3455675" y="5629831"/>
            <a:ext cx="29994" cy="3784119"/>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14" name="Document 13">
            <a:extLst>
              <a:ext uri="{FF2B5EF4-FFF2-40B4-BE49-F238E27FC236}">
                <a16:creationId xmlns:a16="http://schemas.microsoft.com/office/drawing/2014/main" id="{83BABE24-F34C-5A43-BB82-55D5C1E61B41}"/>
              </a:ext>
            </a:extLst>
          </p:cNvPr>
          <p:cNvSpPr/>
          <p:nvPr/>
        </p:nvSpPr>
        <p:spPr>
          <a:xfrm>
            <a:off x="1642115" y="3442097"/>
            <a:ext cx="3627120" cy="2342606"/>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Diverse sets of Solutions</a:t>
            </a:r>
          </a:p>
        </p:txBody>
      </p:sp>
      <p:sp>
        <p:nvSpPr>
          <p:cNvPr id="19" name="Decision 18">
            <a:extLst>
              <a:ext uri="{FF2B5EF4-FFF2-40B4-BE49-F238E27FC236}">
                <a16:creationId xmlns:a16="http://schemas.microsoft.com/office/drawing/2014/main" id="{931916EC-C41B-71A8-B34A-DDB266F52B29}"/>
              </a:ext>
            </a:extLst>
          </p:cNvPr>
          <p:cNvSpPr/>
          <p:nvPr/>
        </p:nvSpPr>
        <p:spPr>
          <a:xfrm>
            <a:off x="13360398" y="9127621"/>
            <a:ext cx="4082142" cy="2701835"/>
          </a:xfrm>
          <a:prstGeom prst="flowChartDecision">
            <a:avLst/>
          </a:prstGeom>
          <a:ln w="50800">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t>Validator</a:t>
            </a:r>
          </a:p>
        </p:txBody>
      </p:sp>
      <p:grpSp>
        <p:nvGrpSpPr>
          <p:cNvPr id="47" name="Group 46">
            <a:extLst>
              <a:ext uri="{FF2B5EF4-FFF2-40B4-BE49-F238E27FC236}">
                <a16:creationId xmlns:a16="http://schemas.microsoft.com/office/drawing/2014/main" id="{DF90FAC7-5F0C-E9BE-EB14-500789481508}"/>
              </a:ext>
            </a:extLst>
          </p:cNvPr>
          <p:cNvGrpSpPr/>
          <p:nvPr/>
        </p:nvGrpSpPr>
        <p:grpSpPr>
          <a:xfrm>
            <a:off x="13587910" y="2792912"/>
            <a:ext cx="3627120" cy="3455250"/>
            <a:chOff x="11736386" y="6400799"/>
            <a:chExt cx="3352799" cy="3352799"/>
          </a:xfrm>
        </p:grpSpPr>
        <p:pic>
          <p:nvPicPr>
            <p:cNvPr id="48" name="Graphic 47" descr="Internet Of Things outline">
              <a:extLst>
                <a:ext uri="{FF2B5EF4-FFF2-40B4-BE49-F238E27FC236}">
                  <a16:creationId xmlns:a16="http://schemas.microsoft.com/office/drawing/2014/main" id="{9A50E9DA-B48E-59E3-0902-8F7FC0E03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36386" y="6400799"/>
              <a:ext cx="3352799" cy="3352799"/>
            </a:xfrm>
            <a:prstGeom prst="rect">
              <a:avLst/>
            </a:prstGeom>
          </p:spPr>
        </p:pic>
        <p:sp>
          <p:nvSpPr>
            <p:cNvPr id="49" name="TextBox 48">
              <a:extLst>
                <a:ext uri="{FF2B5EF4-FFF2-40B4-BE49-F238E27FC236}">
                  <a16:creationId xmlns:a16="http://schemas.microsoft.com/office/drawing/2014/main" id="{CBE996EF-2246-0388-5316-76BF96ADE64F}"/>
                </a:ext>
              </a:extLst>
            </p:cNvPr>
            <p:cNvSpPr txBox="1"/>
            <p:nvPr/>
          </p:nvSpPr>
          <p:spPr>
            <a:xfrm>
              <a:off x="13092082" y="7759418"/>
              <a:ext cx="641405" cy="646331"/>
            </a:xfrm>
            <a:prstGeom prst="rect">
              <a:avLst/>
            </a:prstGeom>
            <a:noFill/>
          </p:spPr>
          <p:txBody>
            <a:bodyPr wrap="square" rtlCol="0">
              <a:spAutoFit/>
            </a:bodyPr>
            <a:lstStyle/>
            <a:p>
              <a:r>
                <a:rPr lang="en-US" sz="3600" b="1"/>
                <a:t>AI</a:t>
              </a:r>
            </a:p>
          </p:txBody>
        </p:sp>
      </p:grpSp>
      <p:pic>
        <p:nvPicPr>
          <p:cNvPr id="61" name="Graphic 60" descr="Artificial Intelligence with solid fill">
            <a:extLst>
              <a:ext uri="{FF2B5EF4-FFF2-40B4-BE49-F238E27FC236}">
                <a16:creationId xmlns:a16="http://schemas.microsoft.com/office/drawing/2014/main" id="{A0C45223-3426-6BF9-179D-DA666A9F3C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7671" y="6136129"/>
            <a:ext cx="2819681" cy="2819681"/>
          </a:xfrm>
          <a:prstGeom prst="rect">
            <a:avLst/>
          </a:prstGeom>
        </p:spPr>
      </p:pic>
      <p:cxnSp>
        <p:nvCxnSpPr>
          <p:cNvPr id="62" name="Straight Arrow Connector 61">
            <a:extLst>
              <a:ext uri="{FF2B5EF4-FFF2-40B4-BE49-F238E27FC236}">
                <a16:creationId xmlns:a16="http://schemas.microsoft.com/office/drawing/2014/main" id="{AB6C1B2D-4C24-B3D4-9613-B391B98EEED6}"/>
              </a:ext>
            </a:extLst>
          </p:cNvPr>
          <p:cNvCxnSpPr>
            <a:cxnSpLocks/>
            <a:stCxn id="19" idx="1"/>
            <a:endCxn id="6" idx="3"/>
          </p:cNvCxnSpPr>
          <p:nvPr/>
        </p:nvCxnSpPr>
        <p:spPr>
          <a:xfrm flipH="1">
            <a:off x="11428496" y="10478539"/>
            <a:ext cx="1931902" cy="1"/>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grpSp>
        <p:nvGrpSpPr>
          <p:cNvPr id="65" name="Group 64">
            <a:extLst>
              <a:ext uri="{FF2B5EF4-FFF2-40B4-BE49-F238E27FC236}">
                <a16:creationId xmlns:a16="http://schemas.microsoft.com/office/drawing/2014/main" id="{407F6D27-B8A8-3A46-A1FB-37D34B3C9675}"/>
              </a:ext>
            </a:extLst>
          </p:cNvPr>
          <p:cNvGrpSpPr/>
          <p:nvPr/>
        </p:nvGrpSpPr>
        <p:grpSpPr>
          <a:xfrm>
            <a:off x="18743212" y="6447370"/>
            <a:ext cx="3627120" cy="3455250"/>
            <a:chOff x="11736386" y="6400799"/>
            <a:chExt cx="3352799" cy="3352799"/>
          </a:xfrm>
        </p:grpSpPr>
        <p:pic>
          <p:nvPicPr>
            <p:cNvPr id="66" name="Graphic 65" descr="Internet Of Things outline">
              <a:extLst>
                <a:ext uri="{FF2B5EF4-FFF2-40B4-BE49-F238E27FC236}">
                  <a16:creationId xmlns:a16="http://schemas.microsoft.com/office/drawing/2014/main" id="{4255934A-9C4E-34B7-4C1F-5BE3203EA9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36386" y="6400799"/>
              <a:ext cx="3352799" cy="3352799"/>
            </a:xfrm>
            <a:prstGeom prst="rect">
              <a:avLst/>
            </a:prstGeom>
          </p:spPr>
        </p:pic>
        <p:sp>
          <p:nvSpPr>
            <p:cNvPr id="67" name="TextBox 66">
              <a:extLst>
                <a:ext uri="{FF2B5EF4-FFF2-40B4-BE49-F238E27FC236}">
                  <a16:creationId xmlns:a16="http://schemas.microsoft.com/office/drawing/2014/main" id="{C84290EA-5BD8-33E6-BFC2-992303059588}"/>
                </a:ext>
              </a:extLst>
            </p:cNvPr>
            <p:cNvSpPr txBox="1"/>
            <p:nvPr/>
          </p:nvSpPr>
          <p:spPr>
            <a:xfrm>
              <a:off x="13092082" y="7759418"/>
              <a:ext cx="641405" cy="646331"/>
            </a:xfrm>
            <a:prstGeom prst="rect">
              <a:avLst/>
            </a:prstGeom>
            <a:noFill/>
          </p:spPr>
          <p:txBody>
            <a:bodyPr wrap="square" rtlCol="0">
              <a:spAutoFit/>
            </a:bodyPr>
            <a:lstStyle/>
            <a:p>
              <a:r>
                <a:rPr lang="en-US" sz="3600" b="1"/>
                <a:t>AI</a:t>
              </a:r>
            </a:p>
          </p:txBody>
        </p:sp>
      </p:grpSp>
      <p:sp>
        <p:nvSpPr>
          <p:cNvPr id="68" name="Predefined Process 67">
            <a:extLst>
              <a:ext uri="{FF2B5EF4-FFF2-40B4-BE49-F238E27FC236}">
                <a16:creationId xmlns:a16="http://schemas.microsoft.com/office/drawing/2014/main" id="{85A6D267-FA3F-8726-CC5A-2FF728B7B2E4}"/>
              </a:ext>
            </a:extLst>
          </p:cNvPr>
          <p:cNvSpPr/>
          <p:nvPr/>
        </p:nvSpPr>
        <p:spPr>
          <a:xfrm>
            <a:off x="18486742" y="11145124"/>
            <a:ext cx="4352466" cy="1009437"/>
          </a:xfrm>
          <a:prstGeom prst="flowChartPredefinedProcess">
            <a:avLst/>
          </a:prstGeom>
          <a:solidFill>
            <a:schemeClr val="accent5">
              <a:lumMod val="20000"/>
              <a:lumOff val="8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Explanations</a:t>
            </a:r>
          </a:p>
        </p:txBody>
      </p:sp>
      <p:cxnSp>
        <p:nvCxnSpPr>
          <p:cNvPr id="70" name="Elbow Connector 69">
            <a:extLst>
              <a:ext uri="{FF2B5EF4-FFF2-40B4-BE49-F238E27FC236}">
                <a16:creationId xmlns:a16="http://schemas.microsoft.com/office/drawing/2014/main" id="{3A354A94-1F89-F352-EA32-A26556D1625E}"/>
              </a:ext>
            </a:extLst>
          </p:cNvPr>
          <p:cNvCxnSpPr>
            <a:stCxn id="19" idx="3"/>
            <a:endCxn id="66" idx="1"/>
          </p:cNvCxnSpPr>
          <p:nvPr/>
        </p:nvCxnSpPr>
        <p:spPr>
          <a:xfrm flipV="1">
            <a:off x="17442540" y="8174995"/>
            <a:ext cx="1300672" cy="2303544"/>
          </a:xfrm>
          <a:prstGeom prst="bentConnector3">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CCD72C11-2351-8B57-44B5-04447C8D9BC8}"/>
              </a:ext>
            </a:extLst>
          </p:cNvPr>
          <p:cNvCxnSpPr>
            <a:cxnSpLocks/>
            <a:endCxn id="68" idx="0"/>
          </p:cNvCxnSpPr>
          <p:nvPr/>
        </p:nvCxnSpPr>
        <p:spPr>
          <a:xfrm>
            <a:off x="20648000" y="9902620"/>
            <a:ext cx="14975" cy="1242504"/>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3DEF153E-CEE8-D1A0-AEDC-5BF9AFC2022A}"/>
              </a:ext>
            </a:extLst>
          </p:cNvPr>
          <p:cNvSpPr txBox="1"/>
          <p:nvPr/>
        </p:nvSpPr>
        <p:spPr>
          <a:xfrm>
            <a:off x="12864519" y="6044056"/>
            <a:ext cx="2295821" cy="635559"/>
          </a:xfrm>
          <a:prstGeom prst="rect">
            <a:avLst/>
          </a:prstGeom>
          <a:noFill/>
        </p:spPr>
        <p:txBody>
          <a:bodyPr wrap="none" rtlCol="0">
            <a:spAutoFit/>
          </a:bodyPr>
          <a:lstStyle/>
          <a:p>
            <a:r>
              <a:rPr lang="en-US"/>
              <a:t>AI Planner</a:t>
            </a:r>
          </a:p>
        </p:txBody>
      </p:sp>
      <p:sp>
        <p:nvSpPr>
          <p:cNvPr id="76" name="TextBox 75">
            <a:extLst>
              <a:ext uri="{FF2B5EF4-FFF2-40B4-BE49-F238E27FC236}">
                <a16:creationId xmlns:a16="http://schemas.microsoft.com/office/drawing/2014/main" id="{F374F977-68F0-2165-7ABF-41A433FEAA0C}"/>
              </a:ext>
            </a:extLst>
          </p:cNvPr>
          <p:cNvSpPr txBox="1"/>
          <p:nvPr/>
        </p:nvSpPr>
        <p:spPr>
          <a:xfrm>
            <a:off x="18687616" y="9476428"/>
            <a:ext cx="1064715" cy="635559"/>
          </a:xfrm>
          <a:prstGeom prst="rect">
            <a:avLst/>
          </a:prstGeom>
          <a:noFill/>
        </p:spPr>
        <p:txBody>
          <a:bodyPr wrap="none" rtlCol="0">
            <a:spAutoFit/>
          </a:bodyPr>
          <a:lstStyle/>
          <a:p>
            <a:r>
              <a:rPr lang="en-US"/>
              <a:t>LLM</a:t>
            </a:r>
          </a:p>
        </p:txBody>
      </p:sp>
      <p:sp>
        <p:nvSpPr>
          <p:cNvPr id="4" name="Google Shape;91;p3">
            <a:extLst>
              <a:ext uri="{FF2B5EF4-FFF2-40B4-BE49-F238E27FC236}">
                <a16:creationId xmlns:a16="http://schemas.microsoft.com/office/drawing/2014/main" id="{25D588ED-5B54-F752-7335-02DEE1B78CBC}"/>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85000" lnSpcReduction="1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b="1" err="1">
                <a:solidFill>
                  <a:srgbClr val="000000"/>
                </a:solidFill>
                <a:latin typeface="Times New Roman" panose="02020603050405020304" pitchFamily="18" charset="0"/>
                <a:cs typeface="Times New Roman" panose="02020603050405020304" pitchFamily="18" charset="0"/>
              </a:rPr>
              <a:t>iEXAM</a:t>
            </a:r>
            <a:r>
              <a:rPr lang="en-US" b="1">
                <a:solidFill>
                  <a:srgbClr val="000000"/>
                </a:solidFill>
                <a:latin typeface="Times New Roman" panose="02020603050405020304" pitchFamily="18" charset="0"/>
                <a:cs typeface="Times New Roman" panose="02020603050405020304" pitchFamily="18" charset="0"/>
              </a:rPr>
              <a:t> – Human-in-the-loop What-if Analysis</a:t>
            </a:r>
          </a:p>
        </p:txBody>
      </p:sp>
      <p:sp>
        <p:nvSpPr>
          <p:cNvPr id="7" name="Curved Right Arrow 6">
            <a:extLst>
              <a:ext uri="{FF2B5EF4-FFF2-40B4-BE49-F238E27FC236}">
                <a16:creationId xmlns:a16="http://schemas.microsoft.com/office/drawing/2014/main" id="{8D1CB766-41BC-C5C6-6D55-8D56D55C9B0A}"/>
              </a:ext>
            </a:extLst>
          </p:cNvPr>
          <p:cNvSpPr/>
          <p:nvPr/>
        </p:nvSpPr>
        <p:spPr>
          <a:xfrm flipH="1">
            <a:off x="9438883" y="5871454"/>
            <a:ext cx="1520847" cy="3542375"/>
          </a:xfrm>
          <a:prstGeom prst="curvedRight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Curved Right Arrow 8">
            <a:extLst>
              <a:ext uri="{FF2B5EF4-FFF2-40B4-BE49-F238E27FC236}">
                <a16:creationId xmlns:a16="http://schemas.microsoft.com/office/drawing/2014/main" id="{B88E830E-618A-EB44-A222-038A42ECFA3B}"/>
              </a:ext>
            </a:extLst>
          </p:cNvPr>
          <p:cNvSpPr/>
          <p:nvPr/>
        </p:nvSpPr>
        <p:spPr>
          <a:xfrm flipV="1">
            <a:off x="7741471" y="5735125"/>
            <a:ext cx="1557342" cy="3460337"/>
          </a:xfrm>
          <a:prstGeom prst="curvedRight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95529A39-2169-4BAB-8AA7-137F14A23B22}"/>
              </a:ext>
            </a:extLst>
          </p:cNvPr>
          <p:cNvSpPr txBox="1"/>
          <p:nvPr/>
        </p:nvSpPr>
        <p:spPr>
          <a:xfrm>
            <a:off x="12095488" y="9769796"/>
            <a:ext cx="922176" cy="635559"/>
          </a:xfrm>
          <a:prstGeom prst="rect">
            <a:avLst/>
          </a:prstGeom>
          <a:noFill/>
        </p:spPr>
        <p:txBody>
          <a:bodyPr wrap="none" rtlCol="0">
            <a:spAutoFit/>
          </a:bodyPr>
          <a:lstStyle/>
          <a:p>
            <a:r>
              <a:rPr lang="en-US"/>
              <a:t>Yes</a:t>
            </a:r>
          </a:p>
        </p:txBody>
      </p:sp>
      <p:sp>
        <p:nvSpPr>
          <p:cNvPr id="12" name="TextBox 11">
            <a:extLst>
              <a:ext uri="{FF2B5EF4-FFF2-40B4-BE49-F238E27FC236}">
                <a16:creationId xmlns:a16="http://schemas.microsoft.com/office/drawing/2014/main" id="{BCB133B6-DC17-51A9-C0D8-C5C66CB46E5A}"/>
              </a:ext>
            </a:extLst>
          </p:cNvPr>
          <p:cNvSpPr txBox="1"/>
          <p:nvPr/>
        </p:nvSpPr>
        <p:spPr>
          <a:xfrm>
            <a:off x="17239785" y="9367024"/>
            <a:ext cx="763351" cy="635559"/>
          </a:xfrm>
          <a:prstGeom prst="rect">
            <a:avLst/>
          </a:prstGeom>
          <a:noFill/>
        </p:spPr>
        <p:txBody>
          <a:bodyPr wrap="none" rtlCol="0">
            <a:spAutoFit/>
          </a:bodyPr>
          <a:lstStyle/>
          <a:p>
            <a:r>
              <a:rPr lang="en-US"/>
              <a:t>No</a:t>
            </a:r>
          </a:p>
        </p:txBody>
      </p:sp>
    </p:spTree>
    <p:extLst>
      <p:ext uri="{BB962C8B-B14F-4D97-AF65-F5344CB8AC3E}">
        <p14:creationId xmlns:p14="http://schemas.microsoft.com/office/powerpoint/2010/main" val="39308928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47AEE-4924-C98F-1DF4-0E3D08C8F119}"/>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DB6BFAE9-E021-AC8E-4B9F-798FAD384AE3}"/>
              </a:ext>
            </a:extLst>
          </p:cNvPr>
          <p:cNvSpPr/>
          <p:nvPr/>
        </p:nvSpPr>
        <p:spPr>
          <a:xfrm>
            <a:off x="1269387" y="2909060"/>
            <a:ext cx="4372576" cy="8847496"/>
          </a:xfrm>
          <a:prstGeom prst="rect">
            <a:avLst/>
          </a:prstGeom>
          <a:ln w="508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0150334-6F5E-4E84-1353-6837B8AB8EC2}"/>
              </a:ext>
            </a:extLst>
          </p:cNvPr>
          <p:cNvSpPr>
            <a:spLocks noGrp="1"/>
          </p:cNvSpPr>
          <p:nvPr>
            <p:ph type="sldNum" sz="quarter" idx="4"/>
          </p:nvPr>
        </p:nvSpPr>
        <p:spPr/>
        <p:txBody>
          <a:bodyPr/>
          <a:lstStyle/>
          <a:p>
            <a:fld id="{5D421B75-32F1-3341-9ED0-64265A793BE3}" type="slidenum">
              <a:rPr lang="en-US" smtClean="0"/>
              <a:pPr/>
              <a:t>14</a:t>
            </a:fld>
            <a:endParaRPr lang="en-US"/>
          </a:p>
        </p:txBody>
      </p:sp>
      <p:sp>
        <p:nvSpPr>
          <p:cNvPr id="5" name="Document 4">
            <a:extLst>
              <a:ext uri="{FF2B5EF4-FFF2-40B4-BE49-F238E27FC236}">
                <a16:creationId xmlns:a16="http://schemas.microsoft.com/office/drawing/2014/main" id="{296C000C-574D-0426-D0C6-9DC5B43DD2A1}"/>
              </a:ext>
            </a:extLst>
          </p:cNvPr>
          <p:cNvSpPr/>
          <p:nvPr/>
        </p:nvSpPr>
        <p:spPr>
          <a:xfrm>
            <a:off x="7801376" y="3442097"/>
            <a:ext cx="3627120" cy="2342606"/>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Modified PDDL Domain &amp; Problem</a:t>
            </a:r>
          </a:p>
        </p:txBody>
      </p:sp>
      <p:sp>
        <p:nvSpPr>
          <p:cNvPr id="6" name="Predefined Process 5">
            <a:extLst>
              <a:ext uri="{FF2B5EF4-FFF2-40B4-BE49-F238E27FC236}">
                <a16:creationId xmlns:a16="http://schemas.microsoft.com/office/drawing/2014/main" id="{27E32901-697D-4982-C280-845CF1E54ABF}"/>
              </a:ext>
            </a:extLst>
          </p:cNvPr>
          <p:cNvSpPr/>
          <p:nvPr/>
        </p:nvSpPr>
        <p:spPr>
          <a:xfrm>
            <a:off x="7204017" y="9307236"/>
            <a:ext cx="4224479" cy="2342607"/>
          </a:xfrm>
          <a:prstGeom prst="flowChartPredefinedProcess">
            <a:avLst/>
          </a:prstGeom>
          <a:solidFill>
            <a:schemeClr val="accent3">
              <a:lumMod val="40000"/>
              <a:lumOff val="6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Impenetrability Analysis</a:t>
            </a:r>
          </a:p>
        </p:txBody>
      </p:sp>
      <p:sp>
        <p:nvSpPr>
          <p:cNvPr id="10" name="Document 9">
            <a:extLst>
              <a:ext uri="{FF2B5EF4-FFF2-40B4-BE49-F238E27FC236}">
                <a16:creationId xmlns:a16="http://schemas.microsoft.com/office/drawing/2014/main" id="{07585DB3-80FB-F33C-8A34-46CFBB4C218F}"/>
              </a:ext>
            </a:extLst>
          </p:cNvPr>
          <p:cNvSpPr/>
          <p:nvPr/>
        </p:nvSpPr>
        <p:spPr>
          <a:xfrm>
            <a:off x="18834440" y="3169620"/>
            <a:ext cx="3627120" cy="2701834"/>
          </a:xfrm>
          <a:prstGeom prst="flowChartDocument">
            <a:avLst/>
          </a:prstGeom>
          <a:solidFill>
            <a:schemeClr val="accent1">
              <a:lumMod val="20000"/>
              <a:lumOff val="8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Generated PDDL Domain &amp; Problem Files</a:t>
            </a:r>
          </a:p>
        </p:txBody>
      </p:sp>
      <p:sp>
        <p:nvSpPr>
          <p:cNvPr id="17" name="Document 16">
            <a:extLst>
              <a:ext uri="{FF2B5EF4-FFF2-40B4-BE49-F238E27FC236}">
                <a16:creationId xmlns:a16="http://schemas.microsoft.com/office/drawing/2014/main" id="{1578C2E3-C235-3DCC-5CED-61087B9F6F5C}"/>
              </a:ext>
            </a:extLst>
          </p:cNvPr>
          <p:cNvSpPr/>
          <p:nvPr/>
        </p:nvSpPr>
        <p:spPr>
          <a:xfrm>
            <a:off x="1672109" y="9413950"/>
            <a:ext cx="3627120" cy="2342606"/>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Changes to Model</a:t>
            </a:r>
          </a:p>
        </p:txBody>
      </p:sp>
      <p:cxnSp>
        <p:nvCxnSpPr>
          <p:cNvPr id="21" name="Straight Arrow Connector 20">
            <a:extLst>
              <a:ext uri="{FF2B5EF4-FFF2-40B4-BE49-F238E27FC236}">
                <a16:creationId xmlns:a16="http://schemas.microsoft.com/office/drawing/2014/main" id="{E7D52FB8-70A8-CAF5-ED42-C69B0552A59A}"/>
              </a:ext>
            </a:extLst>
          </p:cNvPr>
          <p:cNvCxnSpPr>
            <a:cxnSpLocks/>
          </p:cNvCxnSpPr>
          <p:nvPr/>
        </p:nvCxnSpPr>
        <p:spPr>
          <a:xfrm>
            <a:off x="11488401" y="4613400"/>
            <a:ext cx="2159333" cy="0"/>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9D96998-ADA2-ADD4-0BFC-247D3DBF9A59}"/>
              </a:ext>
            </a:extLst>
          </p:cNvPr>
          <p:cNvCxnSpPr>
            <a:cxnSpLocks/>
            <a:stCxn id="6" idx="1"/>
          </p:cNvCxnSpPr>
          <p:nvPr/>
        </p:nvCxnSpPr>
        <p:spPr>
          <a:xfrm flipH="1">
            <a:off x="5269235" y="10478540"/>
            <a:ext cx="1934782" cy="19045"/>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3FEF0A72-3BB9-70C9-2001-290284137468}"/>
              </a:ext>
            </a:extLst>
          </p:cNvPr>
          <p:cNvCxnSpPr>
            <a:cxnSpLocks/>
          </p:cNvCxnSpPr>
          <p:nvPr/>
        </p:nvCxnSpPr>
        <p:spPr>
          <a:xfrm>
            <a:off x="15401469" y="6231475"/>
            <a:ext cx="0" cy="2963988"/>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533242F7-2600-3DC9-951B-C06748028DDE}"/>
              </a:ext>
            </a:extLst>
          </p:cNvPr>
          <p:cNvCxnSpPr>
            <a:cxnSpLocks/>
            <a:stCxn id="14" idx="3"/>
            <a:endCxn id="5" idx="1"/>
          </p:cNvCxnSpPr>
          <p:nvPr/>
        </p:nvCxnSpPr>
        <p:spPr>
          <a:xfrm>
            <a:off x="5269235" y="4613400"/>
            <a:ext cx="2532141" cy="0"/>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9F0212A8-F9F2-B3B4-9D61-B3E342AE8073}"/>
              </a:ext>
            </a:extLst>
          </p:cNvPr>
          <p:cNvCxnSpPr>
            <a:cxnSpLocks/>
            <a:stCxn id="10" idx="1"/>
            <a:endCxn id="48" idx="3"/>
          </p:cNvCxnSpPr>
          <p:nvPr/>
        </p:nvCxnSpPr>
        <p:spPr>
          <a:xfrm flipH="1">
            <a:off x="17215030" y="4520537"/>
            <a:ext cx="1619410" cy="0"/>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20FF03AD-4859-C2CD-FF83-134888AEA0CC}"/>
              </a:ext>
            </a:extLst>
          </p:cNvPr>
          <p:cNvCxnSpPr>
            <a:cxnSpLocks/>
            <a:stCxn id="17" idx="0"/>
            <a:endCxn id="14" idx="2"/>
          </p:cNvCxnSpPr>
          <p:nvPr/>
        </p:nvCxnSpPr>
        <p:spPr>
          <a:xfrm flipH="1" flipV="1">
            <a:off x="3455675" y="5629831"/>
            <a:ext cx="29994" cy="3784119"/>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14" name="Document 13">
            <a:extLst>
              <a:ext uri="{FF2B5EF4-FFF2-40B4-BE49-F238E27FC236}">
                <a16:creationId xmlns:a16="http://schemas.microsoft.com/office/drawing/2014/main" id="{5124F8F1-7574-71A4-6E60-996119E0897A}"/>
              </a:ext>
            </a:extLst>
          </p:cNvPr>
          <p:cNvSpPr/>
          <p:nvPr/>
        </p:nvSpPr>
        <p:spPr>
          <a:xfrm>
            <a:off x="1642115" y="3442097"/>
            <a:ext cx="3627120" cy="2342606"/>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Diverse sets of Solutions</a:t>
            </a:r>
          </a:p>
        </p:txBody>
      </p:sp>
      <p:sp>
        <p:nvSpPr>
          <p:cNvPr id="19" name="Decision 18">
            <a:extLst>
              <a:ext uri="{FF2B5EF4-FFF2-40B4-BE49-F238E27FC236}">
                <a16:creationId xmlns:a16="http://schemas.microsoft.com/office/drawing/2014/main" id="{9C008FC1-737A-4886-FC26-3D2FEEC594F0}"/>
              </a:ext>
            </a:extLst>
          </p:cNvPr>
          <p:cNvSpPr/>
          <p:nvPr/>
        </p:nvSpPr>
        <p:spPr>
          <a:xfrm>
            <a:off x="13360398" y="9127621"/>
            <a:ext cx="4082142" cy="2701835"/>
          </a:xfrm>
          <a:prstGeom prst="flowChartDecision">
            <a:avLst/>
          </a:prstGeom>
          <a:ln w="50800">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t>Validator</a:t>
            </a:r>
          </a:p>
        </p:txBody>
      </p:sp>
      <p:grpSp>
        <p:nvGrpSpPr>
          <p:cNvPr id="47" name="Group 46">
            <a:extLst>
              <a:ext uri="{FF2B5EF4-FFF2-40B4-BE49-F238E27FC236}">
                <a16:creationId xmlns:a16="http://schemas.microsoft.com/office/drawing/2014/main" id="{ED807B1B-67B4-D9CF-57CD-C7AE949BEAF2}"/>
              </a:ext>
            </a:extLst>
          </p:cNvPr>
          <p:cNvGrpSpPr/>
          <p:nvPr/>
        </p:nvGrpSpPr>
        <p:grpSpPr>
          <a:xfrm>
            <a:off x="13587910" y="2792912"/>
            <a:ext cx="3627120" cy="3455250"/>
            <a:chOff x="11736386" y="6400799"/>
            <a:chExt cx="3352799" cy="3352799"/>
          </a:xfrm>
        </p:grpSpPr>
        <p:pic>
          <p:nvPicPr>
            <p:cNvPr id="48" name="Graphic 47" descr="Internet Of Things outline">
              <a:extLst>
                <a:ext uri="{FF2B5EF4-FFF2-40B4-BE49-F238E27FC236}">
                  <a16:creationId xmlns:a16="http://schemas.microsoft.com/office/drawing/2014/main" id="{3838B681-9F80-BDF3-BBF1-C236CFB30D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36386" y="6400799"/>
              <a:ext cx="3352799" cy="3352799"/>
            </a:xfrm>
            <a:prstGeom prst="rect">
              <a:avLst/>
            </a:prstGeom>
          </p:spPr>
        </p:pic>
        <p:sp>
          <p:nvSpPr>
            <p:cNvPr id="49" name="TextBox 48">
              <a:extLst>
                <a:ext uri="{FF2B5EF4-FFF2-40B4-BE49-F238E27FC236}">
                  <a16:creationId xmlns:a16="http://schemas.microsoft.com/office/drawing/2014/main" id="{37B32603-7606-E370-A6DA-8684DE40E73B}"/>
                </a:ext>
              </a:extLst>
            </p:cNvPr>
            <p:cNvSpPr txBox="1"/>
            <p:nvPr/>
          </p:nvSpPr>
          <p:spPr>
            <a:xfrm>
              <a:off x="13092082" y="7759418"/>
              <a:ext cx="641405" cy="646331"/>
            </a:xfrm>
            <a:prstGeom prst="rect">
              <a:avLst/>
            </a:prstGeom>
            <a:noFill/>
          </p:spPr>
          <p:txBody>
            <a:bodyPr wrap="square" rtlCol="0">
              <a:spAutoFit/>
            </a:bodyPr>
            <a:lstStyle/>
            <a:p>
              <a:r>
                <a:rPr lang="en-US" sz="3600" b="1"/>
                <a:t>AI</a:t>
              </a:r>
            </a:p>
          </p:txBody>
        </p:sp>
      </p:grpSp>
      <p:cxnSp>
        <p:nvCxnSpPr>
          <p:cNvPr id="62" name="Straight Arrow Connector 61">
            <a:extLst>
              <a:ext uri="{FF2B5EF4-FFF2-40B4-BE49-F238E27FC236}">
                <a16:creationId xmlns:a16="http://schemas.microsoft.com/office/drawing/2014/main" id="{4BC7090C-528E-3118-4E59-BD4DFA278B9D}"/>
              </a:ext>
            </a:extLst>
          </p:cNvPr>
          <p:cNvCxnSpPr>
            <a:cxnSpLocks/>
            <a:stCxn id="19" idx="1"/>
            <a:endCxn id="6" idx="3"/>
          </p:cNvCxnSpPr>
          <p:nvPr/>
        </p:nvCxnSpPr>
        <p:spPr>
          <a:xfrm flipH="1">
            <a:off x="11428496" y="10478539"/>
            <a:ext cx="1931902" cy="1"/>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grpSp>
        <p:nvGrpSpPr>
          <p:cNvPr id="65" name="Group 64">
            <a:extLst>
              <a:ext uri="{FF2B5EF4-FFF2-40B4-BE49-F238E27FC236}">
                <a16:creationId xmlns:a16="http://schemas.microsoft.com/office/drawing/2014/main" id="{5B7C892A-CEFB-6CF0-F36A-F6E84BA7BCD4}"/>
              </a:ext>
            </a:extLst>
          </p:cNvPr>
          <p:cNvGrpSpPr/>
          <p:nvPr/>
        </p:nvGrpSpPr>
        <p:grpSpPr>
          <a:xfrm>
            <a:off x="18743212" y="6447370"/>
            <a:ext cx="3627120" cy="3455250"/>
            <a:chOff x="11736386" y="6400799"/>
            <a:chExt cx="3352799" cy="3352799"/>
          </a:xfrm>
        </p:grpSpPr>
        <p:pic>
          <p:nvPicPr>
            <p:cNvPr id="66" name="Graphic 65" descr="Internet Of Things outline">
              <a:extLst>
                <a:ext uri="{FF2B5EF4-FFF2-40B4-BE49-F238E27FC236}">
                  <a16:creationId xmlns:a16="http://schemas.microsoft.com/office/drawing/2014/main" id="{6A880C7C-EA5B-3841-4F99-31614643F3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36386" y="6400799"/>
              <a:ext cx="3352799" cy="3352799"/>
            </a:xfrm>
            <a:prstGeom prst="rect">
              <a:avLst/>
            </a:prstGeom>
          </p:spPr>
        </p:pic>
        <p:sp>
          <p:nvSpPr>
            <p:cNvPr id="67" name="TextBox 66">
              <a:extLst>
                <a:ext uri="{FF2B5EF4-FFF2-40B4-BE49-F238E27FC236}">
                  <a16:creationId xmlns:a16="http://schemas.microsoft.com/office/drawing/2014/main" id="{32843F5A-171D-434C-2D20-201319AAA21A}"/>
                </a:ext>
              </a:extLst>
            </p:cNvPr>
            <p:cNvSpPr txBox="1"/>
            <p:nvPr/>
          </p:nvSpPr>
          <p:spPr>
            <a:xfrm>
              <a:off x="13092082" y="7759418"/>
              <a:ext cx="641405" cy="646331"/>
            </a:xfrm>
            <a:prstGeom prst="rect">
              <a:avLst/>
            </a:prstGeom>
            <a:noFill/>
          </p:spPr>
          <p:txBody>
            <a:bodyPr wrap="square" rtlCol="0">
              <a:spAutoFit/>
            </a:bodyPr>
            <a:lstStyle/>
            <a:p>
              <a:r>
                <a:rPr lang="en-US" sz="3600" b="1"/>
                <a:t>AI</a:t>
              </a:r>
            </a:p>
          </p:txBody>
        </p:sp>
      </p:grpSp>
      <p:sp>
        <p:nvSpPr>
          <p:cNvPr id="68" name="Predefined Process 67">
            <a:extLst>
              <a:ext uri="{FF2B5EF4-FFF2-40B4-BE49-F238E27FC236}">
                <a16:creationId xmlns:a16="http://schemas.microsoft.com/office/drawing/2014/main" id="{E437B25E-9832-0CBF-6364-2151D9D9F4AB}"/>
              </a:ext>
            </a:extLst>
          </p:cNvPr>
          <p:cNvSpPr/>
          <p:nvPr/>
        </p:nvSpPr>
        <p:spPr>
          <a:xfrm>
            <a:off x="18486742" y="11145124"/>
            <a:ext cx="4352466" cy="1009437"/>
          </a:xfrm>
          <a:prstGeom prst="flowChartPredefinedProcess">
            <a:avLst/>
          </a:prstGeom>
          <a:solidFill>
            <a:schemeClr val="accent5">
              <a:lumMod val="20000"/>
              <a:lumOff val="8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Explanations</a:t>
            </a:r>
          </a:p>
        </p:txBody>
      </p:sp>
      <p:cxnSp>
        <p:nvCxnSpPr>
          <p:cNvPr id="70" name="Elbow Connector 69">
            <a:extLst>
              <a:ext uri="{FF2B5EF4-FFF2-40B4-BE49-F238E27FC236}">
                <a16:creationId xmlns:a16="http://schemas.microsoft.com/office/drawing/2014/main" id="{B1B3A90F-FB2B-8B68-95AD-F4EFFF61CB88}"/>
              </a:ext>
            </a:extLst>
          </p:cNvPr>
          <p:cNvCxnSpPr>
            <a:stCxn id="19" idx="3"/>
            <a:endCxn id="66" idx="1"/>
          </p:cNvCxnSpPr>
          <p:nvPr/>
        </p:nvCxnSpPr>
        <p:spPr>
          <a:xfrm flipV="1">
            <a:off x="17442540" y="8174995"/>
            <a:ext cx="1300672" cy="2303544"/>
          </a:xfrm>
          <a:prstGeom prst="bentConnector3">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A1F16302-F047-DB55-3072-75A3B3142E42}"/>
              </a:ext>
            </a:extLst>
          </p:cNvPr>
          <p:cNvCxnSpPr>
            <a:cxnSpLocks/>
            <a:endCxn id="68" idx="0"/>
          </p:cNvCxnSpPr>
          <p:nvPr/>
        </p:nvCxnSpPr>
        <p:spPr>
          <a:xfrm>
            <a:off x="20648000" y="9902620"/>
            <a:ext cx="14975" cy="1242504"/>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29641C74-0BE1-845B-9B62-D851A4F75B3A}"/>
              </a:ext>
            </a:extLst>
          </p:cNvPr>
          <p:cNvSpPr txBox="1"/>
          <p:nvPr/>
        </p:nvSpPr>
        <p:spPr>
          <a:xfrm>
            <a:off x="12864519" y="6044056"/>
            <a:ext cx="2295821" cy="635559"/>
          </a:xfrm>
          <a:prstGeom prst="rect">
            <a:avLst/>
          </a:prstGeom>
          <a:noFill/>
        </p:spPr>
        <p:txBody>
          <a:bodyPr wrap="none" rtlCol="0">
            <a:spAutoFit/>
          </a:bodyPr>
          <a:lstStyle/>
          <a:p>
            <a:r>
              <a:rPr lang="en-US"/>
              <a:t>AI Planner</a:t>
            </a:r>
          </a:p>
        </p:txBody>
      </p:sp>
      <p:sp>
        <p:nvSpPr>
          <p:cNvPr id="9" name="TextBox 8">
            <a:extLst>
              <a:ext uri="{FF2B5EF4-FFF2-40B4-BE49-F238E27FC236}">
                <a16:creationId xmlns:a16="http://schemas.microsoft.com/office/drawing/2014/main" id="{16E9C57C-D3C8-2B3D-721B-6A7AD2441F44}"/>
              </a:ext>
            </a:extLst>
          </p:cNvPr>
          <p:cNvSpPr txBox="1"/>
          <p:nvPr/>
        </p:nvSpPr>
        <p:spPr>
          <a:xfrm>
            <a:off x="18687616" y="9476428"/>
            <a:ext cx="1064715" cy="635559"/>
          </a:xfrm>
          <a:prstGeom prst="rect">
            <a:avLst/>
          </a:prstGeom>
          <a:noFill/>
        </p:spPr>
        <p:txBody>
          <a:bodyPr wrap="none" rtlCol="0">
            <a:spAutoFit/>
          </a:bodyPr>
          <a:lstStyle/>
          <a:p>
            <a:r>
              <a:rPr lang="en-US"/>
              <a:t>LLM</a:t>
            </a:r>
          </a:p>
        </p:txBody>
      </p:sp>
      <p:pic>
        <p:nvPicPr>
          <p:cNvPr id="4" name="Graphic 3" descr="Artificial Intelligence with solid fill">
            <a:extLst>
              <a:ext uri="{FF2B5EF4-FFF2-40B4-BE49-F238E27FC236}">
                <a16:creationId xmlns:a16="http://schemas.microsoft.com/office/drawing/2014/main" id="{35ACDA47-C1A9-51C3-907D-C0E9B525A4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7671" y="6136129"/>
            <a:ext cx="2819681" cy="2819681"/>
          </a:xfrm>
          <a:prstGeom prst="rect">
            <a:avLst/>
          </a:prstGeom>
        </p:spPr>
      </p:pic>
      <p:sp>
        <p:nvSpPr>
          <p:cNvPr id="7" name="Curved Right Arrow 6">
            <a:extLst>
              <a:ext uri="{FF2B5EF4-FFF2-40B4-BE49-F238E27FC236}">
                <a16:creationId xmlns:a16="http://schemas.microsoft.com/office/drawing/2014/main" id="{E3E6EFA4-9DA2-CC74-969C-462B8FE1B467}"/>
              </a:ext>
            </a:extLst>
          </p:cNvPr>
          <p:cNvSpPr/>
          <p:nvPr/>
        </p:nvSpPr>
        <p:spPr>
          <a:xfrm flipH="1">
            <a:off x="9438883" y="5871454"/>
            <a:ext cx="1520847" cy="3542375"/>
          </a:xfrm>
          <a:prstGeom prst="curvedRight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Curved Right Arrow 10">
            <a:extLst>
              <a:ext uri="{FF2B5EF4-FFF2-40B4-BE49-F238E27FC236}">
                <a16:creationId xmlns:a16="http://schemas.microsoft.com/office/drawing/2014/main" id="{A5389C22-5DA5-055B-61D4-3CF8A392F335}"/>
              </a:ext>
            </a:extLst>
          </p:cNvPr>
          <p:cNvSpPr/>
          <p:nvPr/>
        </p:nvSpPr>
        <p:spPr>
          <a:xfrm flipV="1">
            <a:off x="7741471" y="5735125"/>
            <a:ext cx="1557342" cy="3460337"/>
          </a:xfrm>
          <a:prstGeom prst="curvedRight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Google Shape;91;p3">
            <a:extLst>
              <a:ext uri="{FF2B5EF4-FFF2-40B4-BE49-F238E27FC236}">
                <a16:creationId xmlns:a16="http://schemas.microsoft.com/office/drawing/2014/main" id="{107A6486-6775-7CB7-ECB5-3A0180526635}"/>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92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b="1">
                <a:solidFill>
                  <a:srgbClr val="000000"/>
                </a:solidFill>
                <a:latin typeface="Times New Roman" panose="02020603050405020304" pitchFamily="18" charset="0"/>
                <a:cs typeface="Times New Roman" panose="02020603050405020304" pitchFamily="18" charset="0"/>
              </a:rPr>
              <a:t>What-If Analysis: Impenetrability Analysis</a:t>
            </a:r>
          </a:p>
        </p:txBody>
      </p:sp>
      <p:sp>
        <p:nvSpPr>
          <p:cNvPr id="13" name="TextBox 12">
            <a:extLst>
              <a:ext uri="{FF2B5EF4-FFF2-40B4-BE49-F238E27FC236}">
                <a16:creationId xmlns:a16="http://schemas.microsoft.com/office/drawing/2014/main" id="{458C8424-92BE-48F2-3808-337FCF466DB7}"/>
              </a:ext>
            </a:extLst>
          </p:cNvPr>
          <p:cNvSpPr txBox="1"/>
          <p:nvPr/>
        </p:nvSpPr>
        <p:spPr>
          <a:xfrm>
            <a:off x="12268080" y="9794207"/>
            <a:ext cx="922176" cy="635559"/>
          </a:xfrm>
          <a:prstGeom prst="rect">
            <a:avLst/>
          </a:prstGeom>
          <a:noFill/>
        </p:spPr>
        <p:txBody>
          <a:bodyPr wrap="none" rtlCol="0">
            <a:spAutoFit/>
          </a:bodyPr>
          <a:lstStyle/>
          <a:p>
            <a:r>
              <a:rPr lang="en-US"/>
              <a:t>Yes</a:t>
            </a:r>
          </a:p>
        </p:txBody>
      </p:sp>
      <p:sp>
        <p:nvSpPr>
          <p:cNvPr id="15" name="TextBox 14">
            <a:extLst>
              <a:ext uri="{FF2B5EF4-FFF2-40B4-BE49-F238E27FC236}">
                <a16:creationId xmlns:a16="http://schemas.microsoft.com/office/drawing/2014/main" id="{95661DD3-E703-F095-DD7F-4942741A9029}"/>
              </a:ext>
            </a:extLst>
          </p:cNvPr>
          <p:cNvSpPr txBox="1"/>
          <p:nvPr/>
        </p:nvSpPr>
        <p:spPr>
          <a:xfrm>
            <a:off x="17127023" y="9476428"/>
            <a:ext cx="763351" cy="635559"/>
          </a:xfrm>
          <a:prstGeom prst="rect">
            <a:avLst/>
          </a:prstGeom>
          <a:noFill/>
        </p:spPr>
        <p:txBody>
          <a:bodyPr wrap="none" rtlCol="0">
            <a:spAutoFit/>
          </a:bodyPr>
          <a:lstStyle/>
          <a:p>
            <a:r>
              <a:rPr lang="en-US"/>
              <a:t>No</a:t>
            </a:r>
          </a:p>
        </p:txBody>
      </p:sp>
    </p:spTree>
    <p:extLst>
      <p:ext uri="{BB962C8B-B14F-4D97-AF65-F5344CB8AC3E}">
        <p14:creationId xmlns:p14="http://schemas.microsoft.com/office/powerpoint/2010/main" val="6539535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01DD80-4FA7-E91B-D58B-6271E184A23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636C28-E4E7-F533-5920-5BB0CF34D77D}"/>
              </a:ext>
            </a:extLst>
          </p:cNvPr>
          <p:cNvSpPr>
            <a:spLocks noGrp="1"/>
          </p:cNvSpPr>
          <p:nvPr>
            <p:ph type="sldNum" sz="quarter" idx="4"/>
          </p:nvPr>
        </p:nvSpPr>
        <p:spPr/>
        <p:txBody>
          <a:bodyPr/>
          <a:lstStyle/>
          <a:p>
            <a:fld id="{5D421B75-32F1-3341-9ED0-64265A793BE3}" type="slidenum">
              <a:rPr lang="en-US" smtClean="0"/>
              <a:pPr/>
              <a:t>15</a:t>
            </a:fld>
            <a:endParaRPr lang="en-US"/>
          </a:p>
        </p:txBody>
      </p:sp>
      <p:sp>
        <p:nvSpPr>
          <p:cNvPr id="5" name="Document 4">
            <a:extLst>
              <a:ext uri="{FF2B5EF4-FFF2-40B4-BE49-F238E27FC236}">
                <a16:creationId xmlns:a16="http://schemas.microsoft.com/office/drawing/2014/main" id="{A1C56B30-B4C6-D19E-87D2-BBE89217C082}"/>
              </a:ext>
            </a:extLst>
          </p:cNvPr>
          <p:cNvSpPr/>
          <p:nvPr/>
        </p:nvSpPr>
        <p:spPr>
          <a:xfrm>
            <a:off x="10380027" y="3218534"/>
            <a:ext cx="3627120" cy="2701834"/>
          </a:xfrm>
          <a:prstGeom prst="flowChartDocument">
            <a:avLst/>
          </a:prstGeom>
          <a:solidFill>
            <a:schemeClr val="accent1">
              <a:lumMod val="20000"/>
              <a:lumOff val="8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Generated PDDL Domain &amp; Problem Files</a:t>
            </a:r>
          </a:p>
        </p:txBody>
      </p:sp>
      <p:cxnSp>
        <p:nvCxnSpPr>
          <p:cNvPr id="6" name="Straight Arrow Connector 5">
            <a:extLst>
              <a:ext uri="{FF2B5EF4-FFF2-40B4-BE49-F238E27FC236}">
                <a16:creationId xmlns:a16="http://schemas.microsoft.com/office/drawing/2014/main" id="{0524245F-1B07-764A-D18C-6C9B895BF3ED}"/>
              </a:ext>
            </a:extLst>
          </p:cNvPr>
          <p:cNvCxnSpPr>
            <a:cxnSpLocks/>
          </p:cNvCxnSpPr>
          <p:nvPr/>
        </p:nvCxnSpPr>
        <p:spPr>
          <a:xfrm>
            <a:off x="12169889" y="9525397"/>
            <a:ext cx="0" cy="532233"/>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D1F1419-A178-F229-875F-76666CABBBD4}"/>
              </a:ext>
            </a:extLst>
          </p:cNvPr>
          <p:cNvCxnSpPr>
            <a:cxnSpLocks/>
            <a:stCxn id="5" idx="2"/>
            <a:endCxn id="15" idx="0"/>
          </p:cNvCxnSpPr>
          <p:nvPr/>
        </p:nvCxnSpPr>
        <p:spPr>
          <a:xfrm>
            <a:off x="12193587" y="5741747"/>
            <a:ext cx="0" cy="514912"/>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D35AA4EA-CB5E-A63A-0616-FCD2F39F1C7B}"/>
              </a:ext>
            </a:extLst>
          </p:cNvPr>
          <p:cNvGrpSpPr/>
          <p:nvPr/>
        </p:nvGrpSpPr>
        <p:grpSpPr>
          <a:xfrm>
            <a:off x="10380027" y="6256659"/>
            <a:ext cx="3627120" cy="3268738"/>
            <a:chOff x="11736386" y="6400799"/>
            <a:chExt cx="3352799" cy="3352799"/>
          </a:xfrm>
        </p:grpSpPr>
        <p:pic>
          <p:nvPicPr>
            <p:cNvPr id="15" name="Graphic 14" descr="Internet Of Things outline">
              <a:extLst>
                <a:ext uri="{FF2B5EF4-FFF2-40B4-BE49-F238E27FC236}">
                  <a16:creationId xmlns:a16="http://schemas.microsoft.com/office/drawing/2014/main" id="{6A51F38B-5E19-78DB-7922-C171C972BB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36386" y="6400799"/>
              <a:ext cx="3352799" cy="3352799"/>
            </a:xfrm>
            <a:prstGeom prst="rect">
              <a:avLst/>
            </a:prstGeom>
          </p:spPr>
        </p:pic>
        <p:sp>
          <p:nvSpPr>
            <p:cNvPr id="16" name="TextBox 15">
              <a:extLst>
                <a:ext uri="{FF2B5EF4-FFF2-40B4-BE49-F238E27FC236}">
                  <a16:creationId xmlns:a16="http://schemas.microsoft.com/office/drawing/2014/main" id="{871B8BA1-B069-9345-91D4-D21022D06E5C}"/>
                </a:ext>
              </a:extLst>
            </p:cNvPr>
            <p:cNvSpPr txBox="1"/>
            <p:nvPr/>
          </p:nvSpPr>
          <p:spPr>
            <a:xfrm>
              <a:off x="13092082" y="7759418"/>
              <a:ext cx="641405" cy="646331"/>
            </a:xfrm>
            <a:prstGeom prst="rect">
              <a:avLst/>
            </a:prstGeom>
            <a:noFill/>
          </p:spPr>
          <p:txBody>
            <a:bodyPr wrap="square" rtlCol="0">
              <a:spAutoFit/>
            </a:bodyPr>
            <a:lstStyle/>
            <a:p>
              <a:r>
                <a:rPr lang="en-US" sz="3600" b="1"/>
                <a:t>AI</a:t>
              </a:r>
            </a:p>
          </p:txBody>
        </p:sp>
      </p:grpSp>
      <p:sp>
        <p:nvSpPr>
          <p:cNvPr id="17" name="TextBox 16">
            <a:extLst>
              <a:ext uri="{FF2B5EF4-FFF2-40B4-BE49-F238E27FC236}">
                <a16:creationId xmlns:a16="http://schemas.microsoft.com/office/drawing/2014/main" id="{6B9D6BC6-74F5-BD97-D22E-E1F989FFBF2A}"/>
              </a:ext>
            </a:extLst>
          </p:cNvPr>
          <p:cNvSpPr txBox="1"/>
          <p:nvPr/>
        </p:nvSpPr>
        <p:spPr>
          <a:xfrm>
            <a:off x="6829670" y="10214394"/>
            <a:ext cx="11219738" cy="635559"/>
          </a:xfrm>
          <a:prstGeom prst="rect">
            <a:avLst/>
          </a:prstGeom>
          <a:solidFill>
            <a:schemeClr val="accent3">
              <a:lumMod val="60000"/>
              <a:lumOff val="40000"/>
            </a:schemeClr>
          </a:solidFill>
        </p:spPr>
        <p:txBody>
          <a:bodyPr wrap="none" rtlCol="0">
            <a:spAutoFit/>
          </a:bodyPr>
          <a:lstStyle/>
          <a:p>
            <a:r>
              <a:rPr lang="en-US">
                <a:solidFill>
                  <a:srgbClr val="000000"/>
                </a:solidFill>
              </a:rPr>
              <a:t>All Possible Paths/Plans to Compromise a Node (Goal)</a:t>
            </a:r>
          </a:p>
        </p:txBody>
      </p:sp>
      <p:sp>
        <p:nvSpPr>
          <p:cNvPr id="18" name="Google Shape;91;p3">
            <a:extLst>
              <a:ext uri="{FF2B5EF4-FFF2-40B4-BE49-F238E27FC236}">
                <a16:creationId xmlns:a16="http://schemas.microsoft.com/office/drawing/2014/main" id="{A72B59E1-F2AB-FEB8-F56B-67FFCFF5A954}"/>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92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b="1">
                <a:solidFill>
                  <a:srgbClr val="000000"/>
                </a:solidFill>
                <a:latin typeface="Times New Roman" panose="02020603050405020304" pitchFamily="18" charset="0"/>
                <a:cs typeface="Times New Roman" panose="02020603050405020304" pitchFamily="18" charset="0"/>
              </a:rPr>
              <a:t>Impenetrability Analysis: All Paths</a:t>
            </a:r>
          </a:p>
        </p:txBody>
      </p:sp>
    </p:spTree>
    <p:extLst>
      <p:ext uri="{BB962C8B-B14F-4D97-AF65-F5344CB8AC3E}">
        <p14:creationId xmlns:p14="http://schemas.microsoft.com/office/powerpoint/2010/main" val="18407852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9109E-009C-7BC7-A877-55DE561BA872}"/>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B92380EB-5011-7E2F-000B-7D24FF57363B}"/>
              </a:ext>
            </a:extLst>
          </p:cNvPr>
          <p:cNvSpPr/>
          <p:nvPr/>
        </p:nvSpPr>
        <p:spPr>
          <a:xfrm>
            <a:off x="1269387" y="2909060"/>
            <a:ext cx="4372576" cy="8847496"/>
          </a:xfrm>
          <a:prstGeom prst="rect">
            <a:avLst/>
          </a:prstGeom>
          <a:ln w="508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9F13F8A-5E83-3E93-D5E8-5370D1604588}"/>
              </a:ext>
            </a:extLst>
          </p:cNvPr>
          <p:cNvSpPr>
            <a:spLocks noGrp="1"/>
          </p:cNvSpPr>
          <p:nvPr>
            <p:ph type="sldNum" sz="quarter" idx="4"/>
          </p:nvPr>
        </p:nvSpPr>
        <p:spPr/>
        <p:txBody>
          <a:bodyPr/>
          <a:lstStyle/>
          <a:p>
            <a:fld id="{5D421B75-32F1-3341-9ED0-64265A793BE3}" type="slidenum">
              <a:rPr lang="en-US" smtClean="0"/>
              <a:pPr/>
              <a:t>16</a:t>
            </a:fld>
            <a:endParaRPr lang="en-US"/>
          </a:p>
        </p:txBody>
      </p:sp>
      <p:sp>
        <p:nvSpPr>
          <p:cNvPr id="6" name="Predefined Process 5">
            <a:extLst>
              <a:ext uri="{FF2B5EF4-FFF2-40B4-BE49-F238E27FC236}">
                <a16:creationId xmlns:a16="http://schemas.microsoft.com/office/drawing/2014/main" id="{BE6CDF28-E5BE-6687-29E9-7329A9DBAF32}"/>
              </a:ext>
            </a:extLst>
          </p:cNvPr>
          <p:cNvSpPr/>
          <p:nvPr/>
        </p:nvSpPr>
        <p:spPr>
          <a:xfrm>
            <a:off x="7204017" y="9307236"/>
            <a:ext cx="4224479" cy="2342607"/>
          </a:xfrm>
          <a:prstGeom prst="flowChartPredefinedProcess">
            <a:avLst/>
          </a:prstGeom>
          <a:solidFill>
            <a:schemeClr val="accent3">
              <a:lumMod val="40000"/>
              <a:lumOff val="6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Impenetrability Analysis</a:t>
            </a:r>
          </a:p>
        </p:txBody>
      </p:sp>
      <p:sp>
        <p:nvSpPr>
          <p:cNvPr id="10" name="Document 9">
            <a:extLst>
              <a:ext uri="{FF2B5EF4-FFF2-40B4-BE49-F238E27FC236}">
                <a16:creationId xmlns:a16="http://schemas.microsoft.com/office/drawing/2014/main" id="{D6116F9A-F269-42BB-0135-E77E2D942CF8}"/>
              </a:ext>
            </a:extLst>
          </p:cNvPr>
          <p:cNvSpPr/>
          <p:nvPr/>
        </p:nvSpPr>
        <p:spPr>
          <a:xfrm>
            <a:off x="18884133" y="2379019"/>
            <a:ext cx="3627120" cy="2701834"/>
          </a:xfrm>
          <a:prstGeom prst="flowChartDocument">
            <a:avLst/>
          </a:prstGeom>
          <a:solidFill>
            <a:schemeClr val="accent1">
              <a:lumMod val="20000"/>
              <a:lumOff val="8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Generated PDDL Domain &amp; Problem Files</a:t>
            </a:r>
          </a:p>
        </p:txBody>
      </p:sp>
      <p:sp>
        <p:nvSpPr>
          <p:cNvPr id="17" name="Document 16">
            <a:extLst>
              <a:ext uri="{FF2B5EF4-FFF2-40B4-BE49-F238E27FC236}">
                <a16:creationId xmlns:a16="http://schemas.microsoft.com/office/drawing/2014/main" id="{FD90B890-F610-4FFD-DC06-66982D3ED7E8}"/>
              </a:ext>
            </a:extLst>
          </p:cNvPr>
          <p:cNvSpPr/>
          <p:nvPr/>
        </p:nvSpPr>
        <p:spPr>
          <a:xfrm>
            <a:off x="1672109" y="9413950"/>
            <a:ext cx="3627120" cy="2342606"/>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Changes to Model</a:t>
            </a:r>
          </a:p>
        </p:txBody>
      </p:sp>
      <p:cxnSp>
        <p:nvCxnSpPr>
          <p:cNvPr id="24" name="Straight Arrow Connector 23">
            <a:extLst>
              <a:ext uri="{FF2B5EF4-FFF2-40B4-BE49-F238E27FC236}">
                <a16:creationId xmlns:a16="http://schemas.microsoft.com/office/drawing/2014/main" id="{0D4542CB-267C-46DA-0E7C-21616DB664CE}"/>
              </a:ext>
            </a:extLst>
          </p:cNvPr>
          <p:cNvCxnSpPr>
            <a:cxnSpLocks/>
            <a:stCxn id="6" idx="1"/>
          </p:cNvCxnSpPr>
          <p:nvPr/>
        </p:nvCxnSpPr>
        <p:spPr>
          <a:xfrm flipH="1">
            <a:off x="5269235" y="10478540"/>
            <a:ext cx="1934782" cy="19045"/>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FCAC1361-3FF5-46CE-BD3A-D23C27D15887}"/>
              </a:ext>
            </a:extLst>
          </p:cNvPr>
          <p:cNvCxnSpPr>
            <a:cxnSpLocks/>
            <a:endCxn id="19" idx="0"/>
          </p:cNvCxnSpPr>
          <p:nvPr/>
        </p:nvCxnSpPr>
        <p:spPr>
          <a:xfrm>
            <a:off x="20673995" y="8685882"/>
            <a:ext cx="0" cy="532233"/>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796F7F59-E654-D24C-234E-72B884EEE94C}"/>
              </a:ext>
            </a:extLst>
          </p:cNvPr>
          <p:cNvCxnSpPr>
            <a:cxnSpLocks/>
            <a:stCxn id="10" idx="2"/>
            <a:endCxn id="48" idx="0"/>
          </p:cNvCxnSpPr>
          <p:nvPr/>
        </p:nvCxnSpPr>
        <p:spPr>
          <a:xfrm>
            <a:off x="20697693" y="4902232"/>
            <a:ext cx="0" cy="514912"/>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1214480A-4FA0-8B68-75F5-7F600F7A7CA6}"/>
              </a:ext>
            </a:extLst>
          </p:cNvPr>
          <p:cNvCxnSpPr>
            <a:cxnSpLocks/>
            <a:stCxn id="17" idx="0"/>
            <a:endCxn id="14" idx="2"/>
          </p:cNvCxnSpPr>
          <p:nvPr/>
        </p:nvCxnSpPr>
        <p:spPr>
          <a:xfrm flipH="1" flipV="1">
            <a:off x="3455675" y="5629831"/>
            <a:ext cx="29994" cy="3784119"/>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14" name="Document 13">
            <a:extLst>
              <a:ext uri="{FF2B5EF4-FFF2-40B4-BE49-F238E27FC236}">
                <a16:creationId xmlns:a16="http://schemas.microsoft.com/office/drawing/2014/main" id="{26FDA210-2167-7250-6889-B43ED940D553}"/>
              </a:ext>
            </a:extLst>
          </p:cNvPr>
          <p:cNvSpPr/>
          <p:nvPr/>
        </p:nvSpPr>
        <p:spPr>
          <a:xfrm>
            <a:off x="1642115" y="3442097"/>
            <a:ext cx="3627120" cy="2342606"/>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Diverse sets of Solutions</a:t>
            </a:r>
          </a:p>
        </p:txBody>
      </p:sp>
      <p:sp>
        <p:nvSpPr>
          <p:cNvPr id="19" name="Decision 18">
            <a:extLst>
              <a:ext uri="{FF2B5EF4-FFF2-40B4-BE49-F238E27FC236}">
                <a16:creationId xmlns:a16="http://schemas.microsoft.com/office/drawing/2014/main" id="{2A452DC5-B10C-0EC0-F92A-035753817200}"/>
              </a:ext>
            </a:extLst>
          </p:cNvPr>
          <p:cNvSpPr/>
          <p:nvPr/>
        </p:nvSpPr>
        <p:spPr>
          <a:xfrm>
            <a:off x="18632924" y="9218115"/>
            <a:ext cx="4082142" cy="2701835"/>
          </a:xfrm>
          <a:prstGeom prst="flowChartDecision">
            <a:avLst/>
          </a:prstGeom>
          <a:ln w="50800">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t>Validator</a:t>
            </a:r>
          </a:p>
        </p:txBody>
      </p:sp>
      <p:grpSp>
        <p:nvGrpSpPr>
          <p:cNvPr id="47" name="Group 46">
            <a:extLst>
              <a:ext uri="{FF2B5EF4-FFF2-40B4-BE49-F238E27FC236}">
                <a16:creationId xmlns:a16="http://schemas.microsoft.com/office/drawing/2014/main" id="{7762B480-04FD-CEC2-6CBB-2955F55BF625}"/>
              </a:ext>
            </a:extLst>
          </p:cNvPr>
          <p:cNvGrpSpPr/>
          <p:nvPr/>
        </p:nvGrpSpPr>
        <p:grpSpPr>
          <a:xfrm>
            <a:off x="18884133" y="5417144"/>
            <a:ext cx="3627120" cy="3268738"/>
            <a:chOff x="11736386" y="6400799"/>
            <a:chExt cx="3352799" cy="3352799"/>
          </a:xfrm>
        </p:grpSpPr>
        <p:pic>
          <p:nvPicPr>
            <p:cNvPr id="48" name="Graphic 47" descr="Internet Of Things outline">
              <a:extLst>
                <a:ext uri="{FF2B5EF4-FFF2-40B4-BE49-F238E27FC236}">
                  <a16:creationId xmlns:a16="http://schemas.microsoft.com/office/drawing/2014/main" id="{3A466A44-0B8C-43E6-0001-82EC90841F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36386" y="6400799"/>
              <a:ext cx="3352799" cy="3352799"/>
            </a:xfrm>
            <a:prstGeom prst="rect">
              <a:avLst/>
            </a:prstGeom>
          </p:spPr>
        </p:pic>
        <p:sp>
          <p:nvSpPr>
            <p:cNvPr id="49" name="TextBox 48">
              <a:extLst>
                <a:ext uri="{FF2B5EF4-FFF2-40B4-BE49-F238E27FC236}">
                  <a16:creationId xmlns:a16="http://schemas.microsoft.com/office/drawing/2014/main" id="{9B5538F7-24DB-F9AB-4945-DF7628DA084E}"/>
                </a:ext>
              </a:extLst>
            </p:cNvPr>
            <p:cNvSpPr txBox="1"/>
            <p:nvPr/>
          </p:nvSpPr>
          <p:spPr>
            <a:xfrm>
              <a:off x="13092082" y="7759418"/>
              <a:ext cx="641405" cy="646331"/>
            </a:xfrm>
            <a:prstGeom prst="rect">
              <a:avLst/>
            </a:prstGeom>
            <a:noFill/>
          </p:spPr>
          <p:txBody>
            <a:bodyPr wrap="square" rtlCol="0">
              <a:spAutoFit/>
            </a:bodyPr>
            <a:lstStyle/>
            <a:p>
              <a:r>
                <a:rPr lang="en-US" sz="3600" b="1"/>
                <a:t>AI</a:t>
              </a:r>
            </a:p>
          </p:txBody>
        </p:sp>
      </p:grpSp>
      <p:cxnSp>
        <p:nvCxnSpPr>
          <p:cNvPr id="62" name="Straight Arrow Connector 61">
            <a:extLst>
              <a:ext uri="{FF2B5EF4-FFF2-40B4-BE49-F238E27FC236}">
                <a16:creationId xmlns:a16="http://schemas.microsoft.com/office/drawing/2014/main" id="{45105988-A175-B84A-B5E6-43E126942A77}"/>
              </a:ext>
            </a:extLst>
          </p:cNvPr>
          <p:cNvCxnSpPr>
            <a:cxnSpLocks/>
            <a:stCxn id="19" idx="1"/>
            <a:endCxn id="6" idx="3"/>
          </p:cNvCxnSpPr>
          <p:nvPr/>
        </p:nvCxnSpPr>
        <p:spPr>
          <a:xfrm flipH="1" flipV="1">
            <a:off x="11428496" y="10478540"/>
            <a:ext cx="7204428" cy="90493"/>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pic>
        <p:nvPicPr>
          <p:cNvPr id="23" name="Picture 22" descr="A screenshot of a computer code&#10;&#10;Description automatically generated">
            <a:extLst>
              <a:ext uri="{FF2B5EF4-FFF2-40B4-BE49-F238E27FC236}">
                <a16:creationId xmlns:a16="http://schemas.microsoft.com/office/drawing/2014/main" id="{4333A132-252A-607A-1158-439232C3214B}"/>
              </a:ext>
            </a:extLst>
          </p:cNvPr>
          <p:cNvPicPr>
            <a:picLocks noChangeAspect="1"/>
          </p:cNvPicPr>
          <p:nvPr/>
        </p:nvPicPr>
        <p:blipFill>
          <a:blip r:embed="rId5"/>
          <a:stretch>
            <a:fillRect/>
          </a:stretch>
        </p:blipFill>
        <p:spPr>
          <a:xfrm>
            <a:off x="5810899" y="3090057"/>
            <a:ext cx="12726292" cy="5389291"/>
          </a:xfrm>
          <a:prstGeom prst="rect">
            <a:avLst/>
          </a:prstGeom>
        </p:spPr>
      </p:pic>
      <p:sp>
        <p:nvSpPr>
          <p:cNvPr id="4" name="Google Shape;91;p3">
            <a:extLst>
              <a:ext uri="{FF2B5EF4-FFF2-40B4-BE49-F238E27FC236}">
                <a16:creationId xmlns:a16="http://schemas.microsoft.com/office/drawing/2014/main" id="{632A3B47-3B67-F64F-2F55-F0D30E8BBE0A}"/>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92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b="1">
                <a:solidFill>
                  <a:srgbClr val="000000"/>
                </a:solidFill>
                <a:latin typeface="Times New Roman" panose="02020603050405020304" pitchFamily="18" charset="0"/>
                <a:cs typeface="Times New Roman" panose="02020603050405020304" pitchFamily="18" charset="0"/>
              </a:rPr>
              <a:t>Impenetrability Analysis: Diverse Solutions</a:t>
            </a:r>
          </a:p>
        </p:txBody>
      </p:sp>
      <p:sp>
        <p:nvSpPr>
          <p:cNvPr id="5" name="TextBox 4">
            <a:extLst>
              <a:ext uri="{FF2B5EF4-FFF2-40B4-BE49-F238E27FC236}">
                <a16:creationId xmlns:a16="http://schemas.microsoft.com/office/drawing/2014/main" id="{C289944A-67E8-0ECD-EADF-A02F9DA8B4E4}"/>
              </a:ext>
            </a:extLst>
          </p:cNvPr>
          <p:cNvSpPr txBox="1"/>
          <p:nvPr/>
        </p:nvSpPr>
        <p:spPr>
          <a:xfrm>
            <a:off x="14569622" y="9739773"/>
            <a:ext cx="922176" cy="635559"/>
          </a:xfrm>
          <a:prstGeom prst="rect">
            <a:avLst/>
          </a:prstGeom>
          <a:noFill/>
        </p:spPr>
        <p:txBody>
          <a:bodyPr wrap="none" rtlCol="0">
            <a:spAutoFit/>
          </a:bodyPr>
          <a:lstStyle/>
          <a:p>
            <a:r>
              <a:rPr lang="en-US"/>
              <a:t>Yes</a:t>
            </a:r>
          </a:p>
        </p:txBody>
      </p:sp>
      <p:pic>
        <p:nvPicPr>
          <p:cNvPr id="7" name="Graphic 6" descr="Artificial Intelligence with solid fill">
            <a:extLst>
              <a:ext uri="{FF2B5EF4-FFF2-40B4-BE49-F238E27FC236}">
                <a16:creationId xmlns:a16="http://schemas.microsoft.com/office/drawing/2014/main" id="{90E12B0A-67EB-EA0D-4C49-3E6DFF2995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98299" y="7377321"/>
            <a:ext cx="2819681" cy="2819681"/>
          </a:xfrm>
          <a:prstGeom prst="rect">
            <a:avLst/>
          </a:prstGeom>
        </p:spPr>
      </p:pic>
      <p:sp>
        <p:nvSpPr>
          <p:cNvPr id="8" name="Curved Right Arrow 7">
            <a:extLst>
              <a:ext uri="{FF2B5EF4-FFF2-40B4-BE49-F238E27FC236}">
                <a16:creationId xmlns:a16="http://schemas.microsoft.com/office/drawing/2014/main" id="{0371A8C1-A2DE-43D8-CF4E-996992039AB5}"/>
              </a:ext>
            </a:extLst>
          </p:cNvPr>
          <p:cNvSpPr/>
          <p:nvPr/>
        </p:nvSpPr>
        <p:spPr>
          <a:xfrm flipH="1">
            <a:off x="17409511" y="7112646"/>
            <a:ext cx="1520847" cy="3542375"/>
          </a:xfrm>
          <a:prstGeom prst="curvedRight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Curved Right Arrow 8">
            <a:extLst>
              <a:ext uri="{FF2B5EF4-FFF2-40B4-BE49-F238E27FC236}">
                <a16:creationId xmlns:a16="http://schemas.microsoft.com/office/drawing/2014/main" id="{4D9E2E3A-4AFB-2C8E-94F1-F03100DDFB51}"/>
              </a:ext>
            </a:extLst>
          </p:cNvPr>
          <p:cNvSpPr/>
          <p:nvPr/>
        </p:nvSpPr>
        <p:spPr>
          <a:xfrm flipV="1">
            <a:off x="15712099" y="6976317"/>
            <a:ext cx="1557342" cy="3460337"/>
          </a:xfrm>
          <a:prstGeom prst="curvedRight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01052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B1C54-5356-A6D8-20B0-A2E6BDEEB40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D62CD1-0BAE-C128-C72E-224C41A58EEF}"/>
              </a:ext>
            </a:extLst>
          </p:cNvPr>
          <p:cNvSpPr>
            <a:spLocks noGrp="1"/>
          </p:cNvSpPr>
          <p:nvPr>
            <p:ph type="sldNum" sz="quarter" idx="4"/>
          </p:nvPr>
        </p:nvSpPr>
        <p:spPr/>
        <p:txBody>
          <a:bodyPr/>
          <a:lstStyle/>
          <a:p>
            <a:fld id="{5D421B75-32F1-3341-9ED0-64265A793BE3}" type="slidenum">
              <a:rPr lang="en-US" smtClean="0"/>
              <a:pPr/>
              <a:t>17</a:t>
            </a:fld>
            <a:endParaRPr lang="en-US"/>
          </a:p>
        </p:txBody>
      </p:sp>
      <p:sp>
        <p:nvSpPr>
          <p:cNvPr id="5" name="Document 4">
            <a:extLst>
              <a:ext uri="{FF2B5EF4-FFF2-40B4-BE49-F238E27FC236}">
                <a16:creationId xmlns:a16="http://schemas.microsoft.com/office/drawing/2014/main" id="{123AEED5-DA49-9D3C-6794-85841D8653D7}"/>
              </a:ext>
            </a:extLst>
          </p:cNvPr>
          <p:cNvSpPr/>
          <p:nvPr/>
        </p:nvSpPr>
        <p:spPr>
          <a:xfrm>
            <a:off x="7801376" y="3442097"/>
            <a:ext cx="3627120" cy="2342606"/>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Modified PDDL Domain &amp; Problem</a:t>
            </a:r>
          </a:p>
        </p:txBody>
      </p:sp>
      <p:sp>
        <p:nvSpPr>
          <p:cNvPr id="10" name="Document 9">
            <a:extLst>
              <a:ext uri="{FF2B5EF4-FFF2-40B4-BE49-F238E27FC236}">
                <a16:creationId xmlns:a16="http://schemas.microsoft.com/office/drawing/2014/main" id="{D6E1F23C-4F03-FF7D-DEBD-6144A1D4970C}"/>
              </a:ext>
            </a:extLst>
          </p:cNvPr>
          <p:cNvSpPr/>
          <p:nvPr/>
        </p:nvSpPr>
        <p:spPr>
          <a:xfrm>
            <a:off x="18834440" y="3169620"/>
            <a:ext cx="3627120" cy="2701834"/>
          </a:xfrm>
          <a:prstGeom prst="flowChartDocument">
            <a:avLst/>
          </a:prstGeom>
          <a:solidFill>
            <a:schemeClr val="accent1">
              <a:lumMod val="20000"/>
              <a:lumOff val="8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Generated PDDL Domain &amp; Problem Files</a:t>
            </a:r>
          </a:p>
        </p:txBody>
      </p:sp>
      <p:cxnSp>
        <p:nvCxnSpPr>
          <p:cNvPr id="21" name="Straight Arrow Connector 20">
            <a:extLst>
              <a:ext uri="{FF2B5EF4-FFF2-40B4-BE49-F238E27FC236}">
                <a16:creationId xmlns:a16="http://schemas.microsoft.com/office/drawing/2014/main" id="{EF5F0E7E-19B6-32AF-42A3-6BB46B369EF9}"/>
              </a:ext>
            </a:extLst>
          </p:cNvPr>
          <p:cNvCxnSpPr>
            <a:cxnSpLocks/>
          </p:cNvCxnSpPr>
          <p:nvPr/>
        </p:nvCxnSpPr>
        <p:spPr>
          <a:xfrm>
            <a:off x="11488401" y="4613400"/>
            <a:ext cx="2159333" cy="0"/>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3B3007B7-CEE5-D2F2-2E69-BA8C3C553ECA}"/>
              </a:ext>
            </a:extLst>
          </p:cNvPr>
          <p:cNvCxnSpPr>
            <a:cxnSpLocks/>
            <a:endCxn id="19" idx="0"/>
          </p:cNvCxnSpPr>
          <p:nvPr/>
        </p:nvCxnSpPr>
        <p:spPr>
          <a:xfrm>
            <a:off x="15401469" y="6231475"/>
            <a:ext cx="0" cy="716072"/>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AE85B0C2-4412-0D9D-FAA6-0A310E3FB8D1}"/>
              </a:ext>
            </a:extLst>
          </p:cNvPr>
          <p:cNvCxnSpPr>
            <a:cxnSpLocks/>
            <a:stCxn id="10" idx="1"/>
            <a:endCxn id="48" idx="3"/>
          </p:cNvCxnSpPr>
          <p:nvPr/>
        </p:nvCxnSpPr>
        <p:spPr>
          <a:xfrm flipH="1">
            <a:off x="17215030" y="4520537"/>
            <a:ext cx="1619410" cy="0"/>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19" name="Decision 18">
            <a:extLst>
              <a:ext uri="{FF2B5EF4-FFF2-40B4-BE49-F238E27FC236}">
                <a16:creationId xmlns:a16="http://schemas.microsoft.com/office/drawing/2014/main" id="{5267C2DB-B381-A5C8-9EC6-188348E71EA0}"/>
              </a:ext>
            </a:extLst>
          </p:cNvPr>
          <p:cNvSpPr/>
          <p:nvPr/>
        </p:nvSpPr>
        <p:spPr>
          <a:xfrm>
            <a:off x="13360398" y="6947547"/>
            <a:ext cx="4082142" cy="2701835"/>
          </a:xfrm>
          <a:prstGeom prst="flowChartDecision">
            <a:avLst/>
          </a:prstGeom>
          <a:ln w="50800">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t>Validator</a:t>
            </a:r>
          </a:p>
        </p:txBody>
      </p:sp>
      <p:grpSp>
        <p:nvGrpSpPr>
          <p:cNvPr id="47" name="Group 46">
            <a:extLst>
              <a:ext uri="{FF2B5EF4-FFF2-40B4-BE49-F238E27FC236}">
                <a16:creationId xmlns:a16="http://schemas.microsoft.com/office/drawing/2014/main" id="{D5315FAA-23E8-4D22-22E5-27A44DC5311F}"/>
              </a:ext>
            </a:extLst>
          </p:cNvPr>
          <p:cNvGrpSpPr/>
          <p:nvPr/>
        </p:nvGrpSpPr>
        <p:grpSpPr>
          <a:xfrm>
            <a:off x="13587910" y="2792912"/>
            <a:ext cx="3627120" cy="3455250"/>
            <a:chOff x="11736386" y="6400799"/>
            <a:chExt cx="3352799" cy="3352799"/>
          </a:xfrm>
        </p:grpSpPr>
        <p:pic>
          <p:nvPicPr>
            <p:cNvPr id="48" name="Graphic 47" descr="Internet Of Things outline">
              <a:extLst>
                <a:ext uri="{FF2B5EF4-FFF2-40B4-BE49-F238E27FC236}">
                  <a16:creationId xmlns:a16="http://schemas.microsoft.com/office/drawing/2014/main" id="{D544F9FF-0BB1-D9D7-1705-A356BDB2E9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36386" y="6400799"/>
              <a:ext cx="3352799" cy="3352799"/>
            </a:xfrm>
            <a:prstGeom prst="rect">
              <a:avLst/>
            </a:prstGeom>
          </p:spPr>
        </p:pic>
        <p:sp>
          <p:nvSpPr>
            <p:cNvPr id="49" name="TextBox 48">
              <a:extLst>
                <a:ext uri="{FF2B5EF4-FFF2-40B4-BE49-F238E27FC236}">
                  <a16:creationId xmlns:a16="http://schemas.microsoft.com/office/drawing/2014/main" id="{9590DDCE-3179-2275-2212-6F2F633E3101}"/>
                </a:ext>
              </a:extLst>
            </p:cNvPr>
            <p:cNvSpPr txBox="1"/>
            <p:nvPr/>
          </p:nvSpPr>
          <p:spPr>
            <a:xfrm>
              <a:off x="13092082" y="7759418"/>
              <a:ext cx="641405" cy="646331"/>
            </a:xfrm>
            <a:prstGeom prst="rect">
              <a:avLst/>
            </a:prstGeom>
            <a:noFill/>
          </p:spPr>
          <p:txBody>
            <a:bodyPr wrap="square" rtlCol="0">
              <a:spAutoFit/>
            </a:bodyPr>
            <a:lstStyle/>
            <a:p>
              <a:r>
                <a:rPr lang="en-US" sz="3600" b="1"/>
                <a:t>AI</a:t>
              </a:r>
            </a:p>
          </p:txBody>
        </p:sp>
      </p:grpSp>
      <p:grpSp>
        <p:nvGrpSpPr>
          <p:cNvPr id="65" name="Group 64">
            <a:extLst>
              <a:ext uri="{FF2B5EF4-FFF2-40B4-BE49-F238E27FC236}">
                <a16:creationId xmlns:a16="http://schemas.microsoft.com/office/drawing/2014/main" id="{F5A70C78-8539-CA6B-EC85-03B86F906981}"/>
              </a:ext>
            </a:extLst>
          </p:cNvPr>
          <p:cNvGrpSpPr/>
          <p:nvPr/>
        </p:nvGrpSpPr>
        <p:grpSpPr>
          <a:xfrm>
            <a:off x="18872181" y="5733220"/>
            <a:ext cx="3627120" cy="3455250"/>
            <a:chOff x="11736386" y="6400799"/>
            <a:chExt cx="3352799" cy="3352799"/>
          </a:xfrm>
        </p:grpSpPr>
        <p:pic>
          <p:nvPicPr>
            <p:cNvPr id="66" name="Graphic 65" descr="Internet Of Things outline">
              <a:extLst>
                <a:ext uri="{FF2B5EF4-FFF2-40B4-BE49-F238E27FC236}">
                  <a16:creationId xmlns:a16="http://schemas.microsoft.com/office/drawing/2014/main" id="{38F16B4A-FE0E-E3D2-ACA1-B906567952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36386" y="6400799"/>
              <a:ext cx="3352799" cy="3352799"/>
            </a:xfrm>
            <a:prstGeom prst="rect">
              <a:avLst/>
            </a:prstGeom>
          </p:spPr>
        </p:pic>
        <p:sp>
          <p:nvSpPr>
            <p:cNvPr id="67" name="TextBox 66">
              <a:extLst>
                <a:ext uri="{FF2B5EF4-FFF2-40B4-BE49-F238E27FC236}">
                  <a16:creationId xmlns:a16="http://schemas.microsoft.com/office/drawing/2014/main" id="{81900015-D46A-CC9B-C57E-DC7262E97D00}"/>
                </a:ext>
              </a:extLst>
            </p:cNvPr>
            <p:cNvSpPr txBox="1"/>
            <p:nvPr/>
          </p:nvSpPr>
          <p:spPr>
            <a:xfrm>
              <a:off x="13092082" y="7759418"/>
              <a:ext cx="641405" cy="646331"/>
            </a:xfrm>
            <a:prstGeom prst="rect">
              <a:avLst/>
            </a:prstGeom>
            <a:noFill/>
          </p:spPr>
          <p:txBody>
            <a:bodyPr wrap="square" rtlCol="0">
              <a:spAutoFit/>
            </a:bodyPr>
            <a:lstStyle/>
            <a:p>
              <a:r>
                <a:rPr lang="en-US" sz="3600" b="1"/>
                <a:t>AI</a:t>
              </a:r>
            </a:p>
          </p:txBody>
        </p:sp>
      </p:grpSp>
      <p:sp>
        <p:nvSpPr>
          <p:cNvPr id="68" name="Predefined Process 67">
            <a:extLst>
              <a:ext uri="{FF2B5EF4-FFF2-40B4-BE49-F238E27FC236}">
                <a16:creationId xmlns:a16="http://schemas.microsoft.com/office/drawing/2014/main" id="{42311EDA-B6C3-A96C-A63C-E3884B519069}"/>
              </a:ext>
            </a:extLst>
          </p:cNvPr>
          <p:cNvSpPr/>
          <p:nvPr/>
        </p:nvSpPr>
        <p:spPr>
          <a:xfrm>
            <a:off x="18687616" y="10229335"/>
            <a:ext cx="4352466" cy="1009437"/>
          </a:xfrm>
          <a:prstGeom prst="flowChartPredefinedProcess">
            <a:avLst/>
          </a:prstGeom>
          <a:solidFill>
            <a:schemeClr val="accent5">
              <a:lumMod val="20000"/>
              <a:lumOff val="8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Explanations</a:t>
            </a:r>
          </a:p>
        </p:txBody>
      </p:sp>
      <p:cxnSp>
        <p:nvCxnSpPr>
          <p:cNvPr id="70" name="Elbow Connector 69">
            <a:extLst>
              <a:ext uri="{FF2B5EF4-FFF2-40B4-BE49-F238E27FC236}">
                <a16:creationId xmlns:a16="http://schemas.microsoft.com/office/drawing/2014/main" id="{D7491E22-E9A9-B07A-A938-864065D28A71}"/>
              </a:ext>
            </a:extLst>
          </p:cNvPr>
          <p:cNvCxnSpPr>
            <a:stCxn id="19" idx="3"/>
            <a:endCxn id="66" idx="1"/>
          </p:cNvCxnSpPr>
          <p:nvPr/>
        </p:nvCxnSpPr>
        <p:spPr>
          <a:xfrm flipV="1">
            <a:off x="17442540" y="7460845"/>
            <a:ext cx="1429641" cy="837620"/>
          </a:xfrm>
          <a:prstGeom prst="bentConnector3">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254CEFF8-B13F-A160-F0DA-79988637E8C1}"/>
              </a:ext>
            </a:extLst>
          </p:cNvPr>
          <p:cNvCxnSpPr>
            <a:cxnSpLocks/>
            <a:endCxn id="68" idx="0"/>
          </p:cNvCxnSpPr>
          <p:nvPr/>
        </p:nvCxnSpPr>
        <p:spPr>
          <a:xfrm>
            <a:off x="20848874" y="8986831"/>
            <a:ext cx="14975" cy="1242504"/>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3670E79A-7055-52EE-C1EB-FCBFA5D654F0}"/>
              </a:ext>
            </a:extLst>
          </p:cNvPr>
          <p:cNvSpPr txBox="1"/>
          <p:nvPr/>
        </p:nvSpPr>
        <p:spPr>
          <a:xfrm>
            <a:off x="12864519" y="6044056"/>
            <a:ext cx="2295821" cy="635559"/>
          </a:xfrm>
          <a:prstGeom prst="rect">
            <a:avLst/>
          </a:prstGeom>
          <a:noFill/>
        </p:spPr>
        <p:txBody>
          <a:bodyPr wrap="none" rtlCol="0">
            <a:spAutoFit/>
          </a:bodyPr>
          <a:lstStyle/>
          <a:p>
            <a:r>
              <a:rPr lang="en-US"/>
              <a:t>AI Planner</a:t>
            </a:r>
          </a:p>
        </p:txBody>
      </p:sp>
      <p:sp>
        <p:nvSpPr>
          <p:cNvPr id="7" name="TextBox 6">
            <a:extLst>
              <a:ext uri="{FF2B5EF4-FFF2-40B4-BE49-F238E27FC236}">
                <a16:creationId xmlns:a16="http://schemas.microsoft.com/office/drawing/2014/main" id="{A6BA4303-46B0-609D-30F3-4FE068C32E71}"/>
              </a:ext>
            </a:extLst>
          </p:cNvPr>
          <p:cNvSpPr txBox="1"/>
          <p:nvPr/>
        </p:nvSpPr>
        <p:spPr>
          <a:xfrm>
            <a:off x="18557524" y="7980684"/>
            <a:ext cx="1064715" cy="635559"/>
          </a:xfrm>
          <a:prstGeom prst="rect">
            <a:avLst/>
          </a:prstGeom>
          <a:noFill/>
        </p:spPr>
        <p:txBody>
          <a:bodyPr wrap="none" rtlCol="0">
            <a:spAutoFit/>
          </a:bodyPr>
          <a:lstStyle/>
          <a:p>
            <a:r>
              <a:rPr lang="en-US"/>
              <a:t>LLM</a:t>
            </a:r>
          </a:p>
        </p:txBody>
      </p:sp>
      <p:pic>
        <p:nvPicPr>
          <p:cNvPr id="8" name="Graphic 7" descr="Artificial Intelligence with solid fill">
            <a:extLst>
              <a:ext uri="{FF2B5EF4-FFF2-40B4-BE49-F238E27FC236}">
                <a16:creationId xmlns:a16="http://schemas.microsoft.com/office/drawing/2014/main" id="{7D615D13-EA0A-4B25-90A0-CE96E975F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0381" y="5677282"/>
            <a:ext cx="2819681" cy="2819681"/>
          </a:xfrm>
          <a:prstGeom prst="rect">
            <a:avLst/>
          </a:prstGeom>
        </p:spPr>
      </p:pic>
      <p:sp>
        <p:nvSpPr>
          <p:cNvPr id="9" name="Curved Right Arrow 8">
            <a:extLst>
              <a:ext uri="{FF2B5EF4-FFF2-40B4-BE49-F238E27FC236}">
                <a16:creationId xmlns:a16="http://schemas.microsoft.com/office/drawing/2014/main" id="{33C50CD9-84A6-E355-F85E-759E714D4A26}"/>
              </a:ext>
            </a:extLst>
          </p:cNvPr>
          <p:cNvSpPr/>
          <p:nvPr/>
        </p:nvSpPr>
        <p:spPr>
          <a:xfrm flipH="1">
            <a:off x="11501593" y="5412607"/>
            <a:ext cx="1520847" cy="3542375"/>
          </a:xfrm>
          <a:prstGeom prst="curvedRight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Curved Right Arrow 10">
            <a:extLst>
              <a:ext uri="{FF2B5EF4-FFF2-40B4-BE49-F238E27FC236}">
                <a16:creationId xmlns:a16="http://schemas.microsoft.com/office/drawing/2014/main" id="{12621D85-F01E-A39A-5282-D218588F7D8E}"/>
              </a:ext>
            </a:extLst>
          </p:cNvPr>
          <p:cNvSpPr/>
          <p:nvPr/>
        </p:nvSpPr>
        <p:spPr>
          <a:xfrm flipV="1">
            <a:off x="9804181" y="5276278"/>
            <a:ext cx="1557342" cy="3460337"/>
          </a:xfrm>
          <a:prstGeom prst="curvedRight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2" name="Picture 11" descr="A close-up of a computer error&#10;&#10;Description automatically generated">
            <a:extLst>
              <a:ext uri="{FF2B5EF4-FFF2-40B4-BE49-F238E27FC236}">
                <a16:creationId xmlns:a16="http://schemas.microsoft.com/office/drawing/2014/main" id="{EA898A21-F32B-0207-2940-F8C54B64B396}"/>
              </a:ext>
            </a:extLst>
          </p:cNvPr>
          <p:cNvPicPr>
            <a:picLocks noChangeAspect="1"/>
          </p:cNvPicPr>
          <p:nvPr/>
        </p:nvPicPr>
        <p:blipFill>
          <a:blip r:embed="rId7"/>
          <a:stretch>
            <a:fillRect/>
          </a:stretch>
        </p:blipFill>
        <p:spPr>
          <a:xfrm>
            <a:off x="1132868" y="8719215"/>
            <a:ext cx="17554748" cy="3937513"/>
          </a:xfrm>
          <a:prstGeom prst="rect">
            <a:avLst/>
          </a:prstGeom>
        </p:spPr>
      </p:pic>
      <p:sp>
        <p:nvSpPr>
          <p:cNvPr id="20" name="TextBox 19">
            <a:extLst>
              <a:ext uri="{FF2B5EF4-FFF2-40B4-BE49-F238E27FC236}">
                <a16:creationId xmlns:a16="http://schemas.microsoft.com/office/drawing/2014/main" id="{642ADE3B-FBF1-F42B-8F58-2ACFB90D3A88}"/>
              </a:ext>
            </a:extLst>
          </p:cNvPr>
          <p:cNvSpPr txBox="1"/>
          <p:nvPr/>
        </p:nvSpPr>
        <p:spPr>
          <a:xfrm>
            <a:off x="16993846" y="6793373"/>
            <a:ext cx="763351" cy="635559"/>
          </a:xfrm>
          <a:prstGeom prst="rect">
            <a:avLst/>
          </a:prstGeom>
          <a:noFill/>
        </p:spPr>
        <p:txBody>
          <a:bodyPr wrap="none" rtlCol="0">
            <a:spAutoFit/>
          </a:bodyPr>
          <a:lstStyle/>
          <a:p>
            <a:r>
              <a:rPr lang="en-US"/>
              <a:t>No</a:t>
            </a:r>
          </a:p>
        </p:txBody>
      </p:sp>
      <p:sp>
        <p:nvSpPr>
          <p:cNvPr id="23" name="TextBox 22">
            <a:extLst>
              <a:ext uri="{FF2B5EF4-FFF2-40B4-BE49-F238E27FC236}">
                <a16:creationId xmlns:a16="http://schemas.microsoft.com/office/drawing/2014/main" id="{1B8929C6-F8ED-AD74-ACEB-D5AD87FFBAB0}"/>
              </a:ext>
            </a:extLst>
          </p:cNvPr>
          <p:cNvSpPr txBox="1"/>
          <p:nvPr/>
        </p:nvSpPr>
        <p:spPr>
          <a:xfrm>
            <a:off x="1443548" y="5725382"/>
            <a:ext cx="5981604" cy="2265236"/>
          </a:xfrm>
          <a:prstGeom prst="rect">
            <a:avLst/>
          </a:prstGeom>
          <a:solidFill>
            <a:schemeClr val="accent4">
              <a:lumMod val="20000"/>
              <a:lumOff val="80000"/>
            </a:schemeClr>
          </a:solidFill>
        </p:spPr>
        <p:txBody>
          <a:bodyPr wrap="square" rtlCol="0">
            <a:spAutoFit/>
          </a:bodyPr>
          <a:lstStyle/>
          <a:p>
            <a:r>
              <a:rPr lang="en-US">
                <a:solidFill>
                  <a:srgbClr val="000000"/>
                </a:solidFill>
              </a:rPr>
              <a:t>What-if analysis engine explains how resiliency is restored with selected changes</a:t>
            </a:r>
          </a:p>
        </p:txBody>
      </p:sp>
      <p:sp>
        <p:nvSpPr>
          <p:cNvPr id="25" name="Google Shape;91;p3">
            <a:extLst>
              <a:ext uri="{FF2B5EF4-FFF2-40B4-BE49-F238E27FC236}">
                <a16:creationId xmlns:a16="http://schemas.microsoft.com/office/drawing/2014/main" id="{1248A8BC-F7FD-BFC9-AAA8-21530C7A88FF}"/>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77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b="1">
                <a:solidFill>
                  <a:srgbClr val="000000"/>
                </a:solidFill>
                <a:latin typeface="Times New Roman" panose="02020603050405020304" pitchFamily="18" charset="0"/>
                <a:cs typeface="Times New Roman" panose="02020603050405020304" pitchFamily="18" charset="0"/>
              </a:rPr>
              <a:t>Impenetrability Analysis: Explanations &amp; Instructions</a:t>
            </a:r>
          </a:p>
        </p:txBody>
      </p:sp>
    </p:spTree>
    <p:extLst>
      <p:ext uri="{BB962C8B-B14F-4D97-AF65-F5344CB8AC3E}">
        <p14:creationId xmlns:p14="http://schemas.microsoft.com/office/powerpoint/2010/main" val="2313076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9F798-D66A-B4CC-6035-3B7DA47B7ABA}"/>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37DD0D24-0D83-758C-461F-10B2E2E0D4BF}"/>
              </a:ext>
            </a:extLst>
          </p:cNvPr>
          <p:cNvSpPr/>
          <p:nvPr/>
        </p:nvSpPr>
        <p:spPr>
          <a:xfrm>
            <a:off x="1269387" y="2909060"/>
            <a:ext cx="4372576" cy="8847496"/>
          </a:xfrm>
          <a:prstGeom prst="rect">
            <a:avLst/>
          </a:prstGeom>
          <a:ln w="508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F5DB711-F2AE-582E-EBFC-6B32D830AE16}"/>
              </a:ext>
            </a:extLst>
          </p:cNvPr>
          <p:cNvSpPr>
            <a:spLocks noGrp="1"/>
          </p:cNvSpPr>
          <p:nvPr>
            <p:ph type="sldNum" sz="quarter" idx="4"/>
          </p:nvPr>
        </p:nvSpPr>
        <p:spPr/>
        <p:txBody>
          <a:bodyPr/>
          <a:lstStyle/>
          <a:p>
            <a:fld id="{5D421B75-32F1-3341-9ED0-64265A793BE3}" type="slidenum">
              <a:rPr lang="en-US" smtClean="0"/>
              <a:pPr/>
              <a:t>18</a:t>
            </a:fld>
            <a:endParaRPr lang="en-US"/>
          </a:p>
        </p:txBody>
      </p:sp>
      <p:sp>
        <p:nvSpPr>
          <p:cNvPr id="5" name="Document 4">
            <a:extLst>
              <a:ext uri="{FF2B5EF4-FFF2-40B4-BE49-F238E27FC236}">
                <a16:creationId xmlns:a16="http://schemas.microsoft.com/office/drawing/2014/main" id="{39239E07-DA56-8268-DEC8-A8D3E2F7E27D}"/>
              </a:ext>
            </a:extLst>
          </p:cNvPr>
          <p:cNvSpPr/>
          <p:nvPr/>
        </p:nvSpPr>
        <p:spPr>
          <a:xfrm>
            <a:off x="7801376" y="3442097"/>
            <a:ext cx="3627120" cy="2342606"/>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Modified PDDL Domain &amp; Problem</a:t>
            </a:r>
          </a:p>
        </p:txBody>
      </p:sp>
      <p:sp>
        <p:nvSpPr>
          <p:cNvPr id="6" name="Predefined Process 5">
            <a:extLst>
              <a:ext uri="{FF2B5EF4-FFF2-40B4-BE49-F238E27FC236}">
                <a16:creationId xmlns:a16="http://schemas.microsoft.com/office/drawing/2014/main" id="{6AE63FA8-FC70-939D-7D91-32AB10ED1B43}"/>
              </a:ext>
            </a:extLst>
          </p:cNvPr>
          <p:cNvSpPr/>
          <p:nvPr/>
        </p:nvSpPr>
        <p:spPr>
          <a:xfrm>
            <a:off x="7204017" y="9307236"/>
            <a:ext cx="4224479" cy="2342607"/>
          </a:xfrm>
          <a:prstGeom prst="flowChartPredefinedProcess">
            <a:avLst/>
          </a:prstGeom>
          <a:solidFill>
            <a:schemeClr val="accent3">
              <a:lumMod val="40000"/>
              <a:lumOff val="6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Attack Difficulty Analysis</a:t>
            </a:r>
          </a:p>
        </p:txBody>
      </p:sp>
      <p:sp>
        <p:nvSpPr>
          <p:cNvPr id="10" name="Document 9">
            <a:extLst>
              <a:ext uri="{FF2B5EF4-FFF2-40B4-BE49-F238E27FC236}">
                <a16:creationId xmlns:a16="http://schemas.microsoft.com/office/drawing/2014/main" id="{A3F75675-2A77-F9D4-29F7-86E0AD60CF06}"/>
              </a:ext>
            </a:extLst>
          </p:cNvPr>
          <p:cNvSpPr/>
          <p:nvPr/>
        </p:nvSpPr>
        <p:spPr>
          <a:xfrm>
            <a:off x="18834440" y="3169620"/>
            <a:ext cx="3627120" cy="2701834"/>
          </a:xfrm>
          <a:prstGeom prst="flowChartDocument">
            <a:avLst/>
          </a:prstGeom>
          <a:solidFill>
            <a:schemeClr val="accent1">
              <a:lumMod val="20000"/>
              <a:lumOff val="8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Generated PDDL Domain &amp; Problem Files</a:t>
            </a:r>
          </a:p>
        </p:txBody>
      </p:sp>
      <p:sp>
        <p:nvSpPr>
          <p:cNvPr id="17" name="Document 16">
            <a:extLst>
              <a:ext uri="{FF2B5EF4-FFF2-40B4-BE49-F238E27FC236}">
                <a16:creationId xmlns:a16="http://schemas.microsoft.com/office/drawing/2014/main" id="{6032FCCB-BD8E-32CB-D8FD-E6E3A763B952}"/>
              </a:ext>
            </a:extLst>
          </p:cNvPr>
          <p:cNvSpPr/>
          <p:nvPr/>
        </p:nvSpPr>
        <p:spPr>
          <a:xfrm>
            <a:off x="1672109" y="9413950"/>
            <a:ext cx="3627120" cy="2342606"/>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Changes to Model</a:t>
            </a:r>
          </a:p>
        </p:txBody>
      </p:sp>
      <p:cxnSp>
        <p:nvCxnSpPr>
          <p:cNvPr id="21" name="Straight Arrow Connector 20">
            <a:extLst>
              <a:ext uri="{FF2B5EF4-FFF2-40B4-BE49-F238E27FC236}">
                <a16:creationId xmlns:a16="http://schemas.microsoft.com/office/drawing/2014/main" id="{B31C7627-44CE-64B5-F1FD-35A38B1E2CBA}"/>
              </a:ext>
            </a:extLst>
          </p:cNvPr>
          <p:cNvCxnSpPr>
            <a:cxnSpLocks/>
          </p:cNvCxnSpPr>
          <p:nvPr/>
        </p:nvCxnSpPr>
        <p:spPr>
          <a:xfrm>
            <a:off x="11488401" y="4613400"/>
            <a:ext cx="2159333" cy="0"/>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AF95B1A2-8C44-B2C3-8300-002020B563BB}"/>
              </a:ext>
            </a:extLst>
          </p:cNvPr>
          <p:cNvCxnSpPr>
            <a:cxnSpLocks/>
            <a:stCxn id="6" idx="1"/>
          </p:cNvCxnSpPr>
          <p:nvPr/>
        </p:nvCxnSpPr>
        <p:spPr>
          <a:xfrm flipH="1">
            <a:off x="5269235" y="10478540"/>
            <a:ext cx="1934782" cy="19045"/>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8E3BD02-97F5-8342-716A-88AB4D5D7E28}"/>
              </a:ext>
            </a:extLst>
          </p:cNvPr>
          <p:cNvCxnSpPr>
            <a:cxnSpLocks/>
          </p:cNvCxnSpPr>
          <p:nvPr/>
        </p:nvCxnSpPr>
        <p:spPr>
          <a:xfrm>
            <a:off x="15401469" y="6231475"/>
            <a:ext cx="0" cy="2963988"/>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837BA58F-BF6A-3338-D11F-A11C8208AC3B}"/>
              </a:ext>
            </a:extLst>
          </p:cNvPr>
          <p:cNvCxnSpPr>
            <a:cxnSpLocks/>
            <a:stCxn id="14" idx="3"/>
            <a:endCxn id="5" idx="1"/>
          </p:cNvCxnSpPr>
          <p:nvPr/>
        </p:nvCxnSpPr>
        <p:spPr>
          <a:xfrm>
            <a:off x="5269235" y="4613400"/>
            <a:ext cx="2532141" cy="0"/>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50FF67AE-1A26-B222-00D6-0B9C9EE5BAF3}"/>
              </a:ext>
            </a:extLst>
          </p:cNvPr>
          <p:cNvCxnSpPr>
            <a:cxnSpLocks/>
            <a:stCxn id="10" idx="1"/>
            <a:endCxn id="48" idx="3"/>
          </p:cNvCxnSpPr>
          <p:nvPr/>
        </p:nvCxnSpPr>
        <p:spPr>
          <a:xfrm flipH="1">
            <a:off x="17215030" y="4520537"/>
            <a:ext cx="1619410" cy="0"/>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7210E2C3-A0F0-A417-40D6-107A6677A923}"/>
              </a:ext>
            </a:extLst>
          </p:cNvPr>
          <p:cNvCxnSpPr>
            <a:cxnSpLocks/>
            <a:stCxn id="17" idx="0"/>
            <a:endCxn id="14" idx="2"/>
          </p:cNvCxnSpPr>
          <p:nvPr/>
        </p:nvCxnSpPr>
        <p:spPr>
          <a:xfrm flipH="1" flipV="1">
            <a:off x="3455675" y="5629831"/>
            <a:ext cx="29994" cy="3784119"/>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14" name="Document 13">
            <a:extLst>
              <a:ext uri="{FF2B5EF4-FFF2-40B4-BE49-F238E27FC236}">
                <a16:creationId xmlns:a16="http://schemas.microsoft.com/office/drawing/2014/main" id="{FDB50E9A-25D9-AA4C-F036-895EDA26AA0B}"/>
              </a:ext>
            </a:extLst>
          </p:cNvPr>
          <p:cNvSpPr/>
          <p:nvPr/>
        </p:nvSpPr>
        <p:spPr>
          <a:xfrm>
            <a:off x="1642115" y="3442097"/>
            <a:ext cx="3627120" cy="2342606"/>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Diverse sets of Solutions</a:t>
            </a:r>
          </a:p>
        </p:txBody>
      </p:sp>
      <p:sp>
        <p:nvSpPr>
          <p:cNvPr id="19" name="Decision 18">
            <a:extLst>
              <a:ext uri="{FF2B5EF4-FFF2-40B4-BE49-F238E27FC236}">
                <a16:creationId xmlns:a16="http://schemas.microsoft.com/office/drawing/2014/main" id="{5AA28602-3D14-32C4-8E50-A398AE7C0B8E}"/>
              </a:ext>
            </a:extLst>
          </p:cNvPr>
          <p:cNvSpPr/>
          <p:nvPr/>
        </p:nvSpPr>
        <p:spPr>
          <a:xfrm>
            <a:off x="13360398" y="9127621"/>
            <a:ext cx="4082142" cy="2701835"/>
          </a:xfrm>
          <a:prstGeom prst="flowChartDecision">
            <a:avLst/>
          </a:prstGeom>
          <a:ln w="50800">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t>Validator</a:t>
            </a:r>
          </a:p>
        </p:txBody>
      </p:sp>
      <p:grpSp>
        <p:nvGrpSpPr>
          <p:cNvPr id="47" name="Group 46">
            <a:extLst>
              <a:ext uri="{FF2B5EF4-FFF2-40B4-BE49-F238E27FC236}">
                <a16:creationId xmlns:a16="http://schemas.microsoft.com/office/drawing/2014/main" id="{CF621E88-3139-2DE0-8E8A-7BABB5AF1A34}"/>
              </a:ext>
            </a:extLst>
          </p:cNvPr>
          <p:cNvGrpSpPr/>
          <p:nvPr/>
        </p:nvGrpSpPr>
        <p:grpSpPr>
          <a:xfrm>
            <a:off x="13587910" y="2792912"/>
            <a:ext cx="3627120" cy="3455250"/>
            <a:chOff x="11736386" y="6400799"/>
            <a:chExt cx="3352799" cy="3352799"/>
          </a:xfrm>
        </p:grpSpPr>
        <p:pic>
          <p:nvPicPr>
            <p:cNvPr id="48" name="Graphic 47" descr="Internet Of Things outline">
              <a:extLst>
                <a:ext uri="{FF2B5EF4-FFF2-40B4-BE49-F238E27FC236}">
                  <a16:creationId xmlns:a16="http://schemas.microsoft.com/office/drawing/2014/main" id="{8C5CF816-9517-945B-A50A-E6437DC99B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36386" y="6400799"/>
              <a:ext cx="3352799" cy="3352799"/>
            </a:xfrm>
            <a:prstGeom prst="rect">
              <a:avLst/>
            </a:prstGeom>
          </p:spPr>
        </p:pic>
        <p:sp>
          <p:nvSpPr>
            <p:cNvPr id="49" name="TextBox 48">
              <a:extLst>
                <a:ext uri="{FF2B5EF4-FFF2-40B4-BE49-F238E27FC236}">
                  <a16:creationId xmlns:a16="http://schemas.microsoft.com/office/drawing/2014/main" id="{161366AE-6278-ADF3-02B4-7053BA02E82F}"/>
                </a:ext>
              </a:extLst>
            </p:cNvPr>
            <p:cNvSpPr txBox="1"/>
            <p:nvPr/>
          </p:nvSpPr>
          <p:spPr>
            <a:xfrm>
              <a:off x="13092082" y="7759418"/>
              <a:ext cx="641405" cy="646331"/>
            </a:xfrm>
            <a:prstGeom prst="rect">
              <a:avLst/>
            </a:prstGeom>
            <a:noFill/>
          </p:spPr>
          <p:txBody>
            <a:bodyPr wrap="square" rtlCol="0">
              <a:spAutoFit/>
            </a:bodyPr>
            <a:lstStyle/>
            <a:p>
              <a:r>
                <a:rPr lang="en-US" sz="3600" b="1"/>
                <a:t>AI</a:t>
              </a:r>
            </a:p>
          </p:txBody>
        </p:sp>
      </p:grpSp>
      <p:cxnSp>
        <p:nvCxnSpPr>
          <p:cNvPr id="62" name="Straight Arrow Connector 61">
            <a:extLst>
              <a:ext uri="{FF2B5EF4-FFF2-40B4-BE49-F238E27FC236}">
                <a16:creationId xmlns:a16="http://schemas.microsoft.com/office/drawing/2014/main" id="{FFB18C44-BB7B-9612-D83E-924725CFDE94}"/>
              </a:ext>
            </a:extLst>
          </p:cNvPr>
          <p:cNvCxnSpPr>
            <a:cxnSpLocks/>
            <a:stCxn id="19" idx="1"/>
            <a:endCxn id="6" idx="3"/>
          </p:cNvCxnSpPr>
          <p:nvPr/>
        </p:nvCxnSpPr>
        <p:spPr>
          <a:xfrm flipH="1">
            <a:off x="11428496" y="10478539"/>
            <a:ext cx="1931902" cy="1"/>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grpSp>
        <p:nvGrpSpPr>
          <p:cNvPr id="65" name="Group 64">
            <a:extLst>
              <a:ext uri="{FF2B5EF4-FFF2-40B4-BE49-F238E27FC236}">
                <a16:creationId xmlns:a16="http://schemas.microsoft.com/office/drawing/2014/main" id="{7FAD13C8-3169-7A09-86CD-F16BFD1423E1}"/>
              </a:ext>
            </a:extLst>
          </p:cNvPr>
          <p:cNvGrpSpPr/>
          <p:nvPr/>
        </p:nvGrpSpPr>
        <p:grpSpPr>
          <a:xfrm>
            <a:off x="18743212" y="6447370"/>
            <a:ext cx="3627120" cy="3455250"/>
            <a:chOff x="11736386" y="6400799"/>
            <a:chExt cx="3352799" cy="3352799"/>
          </a:xfrm>
        </p:grpSpPr>
        <p:pic>
          <p:nvPicPr>
            <p:cNvPr id="66" name="Graphic 65" descr="Internet Of Things outline">
              <a:extLst>
                <a:ext uri="{FF2B5EF4-FFF2-40B4-BE49-F238E27FC236}">
                  <a16:creationId xmlns:a16="http://schemas.microsoft.com/office/drawing/2014/main" id="{F8E73932-DFCB-E751-0A14-03F9F7500C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36386" y="6400799"/>
              <a:ext cx="3352799" cy="3352799"/>
            </a:xfrm>
            <a:prstGeom prst="rect">
              <a:avLst/>
            </a:prstGeom>
          </p:spPr>
        </p:pic>
        <p:sp>
          <p:nvSpPr>
            <p:cNvPr id="67" name="TextBox 66">
              <a:extLst>
                <a:ext uri="{FF2B5EF4-FFF2-40B4-BE49-F238E27FC236}">
                  <a16:creationId xmlns:a16="http://schemas.microsoft.com/office/drawing/2014/main" id="{5E031C20-E3B2-41D4-582F-5955F26C6118}"/>
                </a:ext>
              </a:extLst>
            </p:cNvPr>
            <p:cNvSpPr txBox="1"/>
            <p:nvPr/>
          </p:nvSpPr>
          <p:spPr>
            <a:xfrm>
              <a:off x="13092082" y="7759418"/>
              <a:ext cx="641405" cy="646331"/>
            </a:xfrm>
            <a:prstGeom prst="rect">
              <a:avLst/>
            </a:prstGeom>
            <a:noFill/>
          </p:spPr>
          <p:txBody>
            <a:bodyPr wrap="square" rtlCol="0">
              <a:spAutoFit/>
            </a:bodyPr>
            <a:lstStyle/>
            <a:p>
              <a:r>
                <a:rPr lang="en-US" sz="3600" b="1"/>
                <a:t>AI</a:t>
              </a:r>
            </a:p>
          </p:txBody>
        </p:sp>
      </p:grpSp>
      <p:sp>
        <p:nvSpPr>
          <p:cNvPr id="68" name="Predefined Process 67">
            <a:extLst>
              <a:ext uri="{FF2B5EF4-FFF2-40B4-BE49-F238E27FC236}">
                <a16:creationId xmlns:a16="http://schemas.microsoft.com/office/drawing/2014/main" id="{C340CAAA-2541-7C85-0877-FD54224DE2D3}"/>
              </a:ext>
            </a:extLst>
          </p:cNvPr>
          <p:cNvSpPr/>
          <p:nvPr/>
        </p:nvSpPr>
        <p:spPr>
          <a:xfrm>
            <a:off x="18486742" y="11145124"/>
            <a:ext cx="4352466" cy="1009437"/>
          </a:xfrm>
          <a:prstGeom prst="flowChartPredefinedProcess">
            <a:avLst/>
          </a:prstGeom>
          <a:solidFill>
            <a:schemeClr val="accent5">
              <a:lumMod val="20000"/>
              <a:lumOff val="8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Explanations</a:t>
            </a:r>
          </a:p>
        </p:txBody>
      </p:sp>
      <p:cxnSp>
        <p:nvCxnSpPr>
          <p:cNvPr id="70" name="Elbow Connector 69">
            <a:extLst>
              <a:ext uri="{FF2B5EF4-FFF2-40B4-BE49-F238E27FC236}">
                <a16:creationId xmlns:a16="http://schemas.microsoft.com/office/drawing/2014/main" id="{EE3BC1D6-4BED-9774-206F-DFC5049CBD8E}"/>
              </a:ext>
            </a:extLst>
          </p:cNvPr>
          <p:cNvCxnSpPr>
            <a:stCxn id="19" idx="3"/>
            <a:endCxn id="66" idx="1"/>
          </p:cNvCxnSpPr>
          <p:nvPr/>
        </p:nvCxnSpPr>
        <p:spPr>
          <a:xfrm flipV="1">
            <a:off x="17442540" y="8174995"/>
            <a:ext cx="1300672" cy="2303544"/>
          </a:xfrm>
          <a:prstGeom prst="bentConnector3">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8528946E-D420-9138-DBAD-CD44F587C642}"/>
              </a:ext>
            </a:extLst>
          </p:cNvPr>
          <p:cNvCxnSpPr>
            <a:cxnSpLocks/>
            <a:endCxn id="68" idx="0"/>
          </p:cNvCxnSpPr>
          <p:nvPr/>
        </p:nvCxnSpPr>
        <p:spPr>
          <a:xfrm>
            <a:off x="20648000" y="9902620"/>
            <a:ext cx="14975" cy="1242504"/>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56528B04-DA57-3D8E-BE97-9FD9983BD89B}"/>
              </a:ext>
            </a:extLst>
          </p:cNvPr>
          <p:cNvSpPr txBox="1"/>
          <p:nvPr/>
        </p:nvSpPr>
        <p:spPr>
          <a:xfrm>
            <a:off x="12864519" y="6044056"/>
            <a:ext cx="2295821" cy="635559"/>
          </a:xfrm>
          <a:prstGeom prst="rect">
            <a:avLst/>
          </a:prstGeom>
          <a:noFill/>
        </p:spPr>
        <p:txBody>
          <a:bodyPr wrap="none" rtlCol="0">
            <a:spAutoFit/>
          </a:bodyPr>
          <a:lstStyle/>
          <a:p>
            <a:r>
              <a:rPr lang="en-US"/>
              <a:t>AI Planner</a:t>
            </a:r>
          </a:p>
        </p:txBody>
      </p:sp>
      <p:sp>
        <p:nvSpPr>
          <p:cNvPr id="7" name="TextBox 6">
            <a:extLst>
              <a:ext uri="{FF2B5EF4-FFF2-40B4-BE49-F238E27FC236}">
                <a16:creationId xmlns:a16="http://schemas.microsoft.com/office/drawing/2014/main" id="{C233FF8E-E69E-3645-C0F5-3621B1AB68C1}"/>
              </a:ext>
            </a:extLst>
          </p:cNvPr>
          <p:cNvSpPr txBox="1"/>
          <p:nvPr/>
        </p:nvSpPr>
        <p:spPr>
          <a:xfrm>
            <a:off x="18687616" y="9476428"/>
            <a:ext cx="1064715" cy="635559"/>
          </a:xfrm>
          <a:prstGeom prst="rect">
            <a:avLst/>
          </a:prstGeom>
          <a:noFill/>
        </p:spPr>
        <p:txBody>
          <a:bodyPr wrap="none" rtlCol="0">
            <a:spAutoFit/>
          </a:bodyPr>
          <a:lstStyle/>
          <a:p>
            <a:r>
              <a:rPr lang="en-US"/>
              <a:t>LLM</a:t>
            </a:r>
          </a:p>
        </p:txBody>
      </p:sp>
      <p:pic>
        <p:nvPicPr>
          <p:cNvPr id="8" name="Graphic 7" descr="Artificial Intelligence with solid fill">
            <a:extLst>
              <a:ext uri="{FF2B5EF4-FFF2-40B4-BE49-F238E27FC236}">
                <a16:creationId xmlns:a16="http://schemas.microsoft.com/office/drawing/2014/main" id="{3829D5E4-312D-031C-A18E-3A49E9FF60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7671" y="6136129"/>
            <a:ext cx="2819681" cy="2819681"/>
          </a:xfrm>
          <a:prstGeom prst="rect">
            <a:avLst/>
          </a:prstGeom>
        </p:spPr>
      </p:pic>
      <p:sp>
        <p:nvSpPr>
          <p:cNvPr id="9" name="Curved Right Arrow 8">
            <a:extLst>
              <a:ext uri="{FF2B5EF4-FFF2-40B4-BE49-F238E27FC236}">
                <a16:creationId xmlns:a16="http://schemas.microsoft.com/office/drawing/2014/main" id="{C7E999F8-2814-400E-7504-24D542A738F6}"/>
              </a:ext>
            </a:extLst>
          </p:cNvPr>
          <p:cNvSpPr/>
          <p:nvPr/>
        </p:nvSpPr>
        <p:spPr>
          <a:xfrm flipH="1">
            <a:off x="9438883" y="5871454"/>
            <a:ext cx="1520847" cy="3542375"/>
          </a:xfrm>
          <a:prstGeom prst="curvedRight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Curved Right Arrow 10">
            <a:extLst>
              <a:ext uri="{FF2B5EF4-FFF2-40B4-BE49-F238E27FC236}">
                <a16:creationId xmlns:a16="http://schemas.microsoft.com/office/drawing/2014/main" id="{2E6BD53F-48D9-D352-AFF8-5B6BE54B10B7}"/>
              </a:ext>
            </a:extLst>
          </p:cNvPr>
          <p:cNvSpPr/>
          <p:nvPr/>
        </p:nvSpPr>
        <p:spPr>
          <a:xfrm flipV="1">
            <a:off x="7741471" y="5735125"/>
            <a:ext cx="1557342" cy="3460337"/>
          </a:xfrm>
          <a:prstGeom prst="curvedRight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Google Shape;91;p3">
            <a:extLst>
              <a:ext uri="{FF2B5EF4-FFF2-40B4-BE49-F238E27FC236}">
                <a16:creationId xmlns:a16="http://schemas.microsoft.com/office/drawing/2014/main" id="{9208783C-F50A-C9A2-3427-CF34A4FFDFB6}"/>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92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b="1">
                <a:solidFill>
                  <a:srgbClr val="000000"/>
                </a:solidFill>
                <a:latin typeface="Times New Roman" panose="02020603050405020304" pitchFamily="18" charset="0"/>
                <a:cs typeface="Times New Roman" panose="02020603050405020304" pitchFamily="18" charset="0"/>
              </a:rPr>
              <a:t>What-If Analysis: Attack Difficulty Analysis</a:t>
            </a:r>
          </a:p>
        </p:txBody>
      </p:sp>
    </p:spTree>
    <p:extLst>
      <p:ext uri="{BB962C8B-B14F-4D97-AF65-F5344CB8AC3E}">
        <p14:creationId xmlns:p14="http://schemas.microsoft.com/office/powerpoint/2010/main" val="28271708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B63A9-1F6A-009A-C84E-660806F707F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1C5AC9-41EF-D721-515E-065A38BC962D}"/>
              </a:ext>
            </a:extLst>
          </p:cNvPr>
          <p:cNvSpPr>
            <a:spLocks noGrp="1"/>
          </p:cNvSpPr>
          <p:nvPr>
            <p:ph type="sldNum" sz="quarter" idx="4"/>
          </p:nvPr>
        </p:nvSpPr>
        <p:spPr/>
        <p:txBody>
          <a:bodyPr/>
          <a:lstStyle/>
          <a:p>
            <a:fld id="{5D421B75-32F1-3341-9ED0-64265A793BE3}" type="slidenum">
              <a:rPr lang="en-US" smtClean="0"/>
              <a:pPr/>
              <a:t>19</a:t>
            </a:fld>
            <a:endParaRPr lang="en-US"/>
          </a:p>
        </p:txBody>
      </p:sp>
      <p:sp>
        <p:nvSpPr>
          <p:cNvPr id="10" name="Document 9">
            <a:extLst>
              <a:ext uri="{FF2B5EF4-FFF2-40B4-BE49-F238E27FC236}">
                <a16:creationId xmlns:a16="http://schemas.microsoft.com/office/drawing/2014/main" id="{0B47F8B5-F6FA-7FC9-197F-F42487C84B35}"/>
              </a:ext>
            </a:extLst>
          </p:cNvPr>
          <p:cNvSpPr/>
          <p:nvPr/>
        </p:nvSpPr>
        <p:spPr>
          <a:xfrm>
            <a:off x="18834440" y="3169620"/>
            <a:ext cx="3627120" cy="2701834"/>
          </a:xfrm>
          <a:prstGeom prst="flowChartDocument">
            <a:avLst/>
          </a:prstGeom>
          <a:solidFill>
            <a:schemeClr val="accent1">
              <a:lumMod val="20000"/>
              <a:lumOff val="8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Generated PDDL Domain &amp; Problem Files</a:t>
            </a:r>
          </a:p>
        </p:txBody>
      </p:sp>
      <p:sp>
        <p:nvSpPr>
          <p:cNvPr id="5" name="TextBox 4">
            <a:extLst>
              <a:ext uri="{FF2B5EF4-FFF2-40B4-BE49-F238E27FC236}">
                <a16:creationId xmlns:a16="http://schemas.microsoft.com/office/drawing/2014/main" id="{044518CC-E2CE-BA11-8B2E-5626E55F7AEA}"/>
              </a:ext>
            </a:extLst>
          </p:cNvPr>
          <p:cNvSpPr txBox="1"/>
          <p:nvPr/>
        </p:nvSpPr>
        <p:spPr>
          <a:xfrm>
            <a:off x="2711904" y="2935161"/>
            <a:ext cx="7773639" cy="635559"/>
          </a:xfrm>
          <a:prstGeom prst="rect">
            <a:avLst/>
          </a:prstGeom>
          <a:solidFill>
            <a:srgbClr val="F2E9DB"/>
          </a:solidFill>
          <a:ln>
            <a:solidFill>
              <a:schemeClr val="accent1"/>
            </a:solidFill>
          </a:ln>
        </p:spPr>
        <p:txBody>
          <a:bodyPr wrap="square" rtlCol="0">
            <a:spAutoFit/>
          </a:bodyPr>
          <a:lstStyle/>
          <a:p>
            <a:r>
              <a:rPr lang="en-US"/>
              <a:t>Goal: (exploited-admin admin-server)</a:t>
            </a:r>
          </a:p>
        </p:txBody>
      </p:sp>
      <p:sp>
        <p:nvSpPr>
          <p:cNvPr id="6" name="TextBox 5">
            <a:extLst>
              <a:ext uri="{FF2B5EF4-FFF2-40B4-BE49-F238E27FC236}">
                <a16:creationId xmlns:a16="http://schemas.microsoft.com/office/drawing/2014/main" id="{569AE0B3-1D47-880E-4CF9-907D6F56FFD0}"/>
              </a:ext>
            </a:extLst>
          </p:cNvPr>
          <p:cNvSpPr txBox="1"/>
          <p:nvPr/>
        </p:nvSpPr>
        <p:spPr>
          <a:xfrm>
            <a:off x="2711904" y="11184107"/>
            <a:ext cx="14113728" cy="646331"/>
          </a:xfrm>
          <a:prstGeom prst="rect">
            <a:avLst/>
          </a:prstGeom>
          <a:solidFill>
            <a:srgbClr val="F2E9DB"/>
          </a:solidFill>
          <a:ln>
            <a:solidFill>
              <a:schemeClr val="accent1"/>
            </a:solidFill>
          </a:ln>
        </p:spPr>
        <p:txBody>
          <a:bodyPr wrap="square" rtlCol="0">
            <a:spAutoFit/>
          </a:bodyPr>
          <a:lstStyle/>
          <a:p>
            <a:r>
              <a:rPr lang="en-US"/>
              <a:t>Initial Plan without any countermeasures: </a:t>
            </a:r>
            <a:r>
              <a:rPr lang="en-US" sz="3600"/>
              <a:t>Attack Difficulty Metric </a:t>
            </a:r>
            <a:r>
              <a:rPr lang="en-US"/>
              <a:t>= 3</a:t>
            </a:r>
          </a:p>
        </p:txBody>
      </p:sp>
      <p:pic>
        <p:nvPicPr>
          <p:cNvPr id="13" name="Picture 12" descr="A screenshot of a computer program&#10;&#10;Description automatically generated">
            <a:extLst>
              <a:ext uri="{FF2B5EF4-FFF2-40B4-BE49-F238E27FC236}">
                <a16:creationId xmlns:a16="http://schemas.microsoft.com/office/drawing/2014/main" id="{1521E02E-D6D6-5F92-1EA1-6AD17D1EDE0C}"/>
              </a:ext>
            </a:extLst>
          </p:cNvPr>
          <p:cNvPicPr>
            <a:picLocks noChangeAspect="1"/>
          </p:cNvPicPr>
          <p:nvPr/>
        </p:nvPicPr>
        <p:blipFill>
          <a:blip r:embed="rId3"/>
          <a:stretch>
            <a:fillRect/>
          </a:stretch>
        </p:blipFill>
        <p:spPr>
          <a:xfrm>
            <a:off x="2711904" y="4606135"/>
            <a:ext cx="14718279" cy="5503819"/>
          </a:xfrm>
          <a:prstGeom prst="rect">
            <a:avLst/>
          </a:prstGeom>
        </p:spPr>
      </p:pic>
      <p:sp>
        <p:nvSpPr>
          <p:cNvPr id="8" name="Google Shape;91;p3">
            <a:extLst>
              <a:ext uri="{FF2B5EF4-FFF2-40B4-BE49-F238E27FC236}">
                <a16:creationId xmlns:a16="http://schemas.microsoft.com/office/drawing/2014/main" id="{BB01A46C-819C-55B4-0D60-5E76951694EE}"/>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92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b="1">
                <a:solidFill>
                  <a:srgbClr val="000000"/>
                </a:solidFill>
                <a:latin typeface="Times New Roman" panose="02020603050405020304" pitchFamily="18" charset="0"/>
                <a:cs typeface="Times New Roman" panose="02020603050405020304" pitchFamily="18" charset="0"/>
              </a:rPr>
              <a:t>Attack Difficulty Analysis: Initial Difficulty</a:t>
            </a:r>
          </a:p>
        </p:txBody>
      </p:sp>
    </p:spTree>
    <p:extLst>
      <p:ext uri="{BB962C8B-B14F-4D97-AF65-F5344CB8AC3E}">
        <p14:creationId xmlns:p14="http://schemas.microsoft.com/office/powerpoint/2010/main" val="9778415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AFC68-CAA4-5EE2-356B-E9DE5CB5714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55495D7-1B9C-36E6-E468-012B1C7E3936}"/>
              </a:ext>
            </a:extLst>
          </p:cNvPr>
          <p:cNvSpPr txBox="1"/>
          <p:nvPr/>
        </p:nvSpPr>
        <p:spPr>
          <a:xfrm>
            <a:off x="9741633" y="9412626"/>
            <a:ext cx="4903907" cy="1178784"/>
          </a:xfrm>
          <a:prstGeom prst="rect">
            <a:avLst/>
          </a:prstGeom>
          <a:noFill/>
        </p:spPr>
        <p:txBody>
          <a:bodyPr wrap="none" rtlCol="0">
            <a:spAutoFit/>
          </a:bodyPr>
          <a:lstStyle/>
          <a:p>
            <a:pPr>
              <a:lnSpc>
                <a:spcPct val="100000"/>
              </a:lnSpc>
            </a:pPr>
            <a:r>
              <a:rPr lang="en-US" dirty="0">
                <a:solidFill>
                  <a:srgbClr val="006144"/>
                </a:solidFill>
                <a:latin typeface="Times New Roman" panose="02020603050405020304" pitchFamily="18" charset="0"/>
                <a:cs typeface="Times New Roman" panose="02020603050405020304" pitchFamily="18" charset="0"/>
              </a:rPr>
              <a:t>Rakesh Podder </a:t>
            </a:r>
          </a:p>
          <a:p>
            <a:pPr>
              <a:lnSpc>
                <a:spcPct val="100000"/>
              </a:lnSpc>
            </a:pPr>
            <a:r>
              <a:rPr lang="en-US" dirty="0">
                <a:solidFill>
                  <a:srgbClr val="006144"/>
                </a:solidFill>
                <a:latin typeface="Times New Roman" panose="02020603050405020304" pitchFamily="18" charset="0"/>
                <a:cs typeface="Times New Roman" panose="02020603050405020304" pitchFamily="18" charset="0"/>
              </a:rPr>
              <a:t>Colorado State University</a:t>
            </a:r>
          </a:p>
        </p:txBody>
      </p:sp>
      <p:sp>
        <p:nvSpPr>
          <p:cNvPr id="4" name="Title 6">
            <a:extLst>
              <a:ext uri="{FF2B5EF4-FFF2-40B4-BE49-F238E27FC236}">
                <a16:creationId xmlns:a16="http://schemas.microsoft.com/office/drawing/2014/main" id="{4D10B40C-8682-2FEF-F1F0-4B2D1A4E3C0D}"/>
              </a:ext>
            </a:extLst>
          </p:cNvPr>
          <p:cNvSpPr>
            <a:spLocks noGrp="1"/>
          </p:cNvSpPr>
          <p:nvPr>
            <p:ph type="title"/>
          </p:nvPr>
        </p:nvSpPr>
        <p:spPr>
          <a:xfrm>
            <a:off x="9741633" y="3524250"/>
            <a:ext cx="11950700" cy="5078413"/>
          </a:xfrm>
        </p:spPr>
        <p:txBody>
          <a:bodyPr anchor="b">
            <a:normAutofit/>
          </a:bodyPr>
          <a:lstStyle/>
          <a:p>
            <a:pPr>
              <a:lnSpc>
                <a:spcPct val="90000"/>
              </a:lnSpc>
            </a:pPr>
            <a:r>
              <a:rPr lang="en-US" sz="6600" dirty="0" err="1"/>
              <a:t>iEXAM</a:t>
            </a:r>
            <a:r>
              <a:rPr lang="en-US" sz="6600" dirty="0"/>
              <a:t>: </a:t>
            </a:r>
            <a:r>
              <a:rPr lang="en-US" sz="6600" dirty="0" err="1"/>
              <a:t>Instructable</a:t>
            </a:r>
            <a:r>
              <a:rPr lang="en-US" sz="6600" dirty="0"/>
              <a:t> and </a:t>
            </a:r>
            <a:r>
              <a:rPr lang="en-US" sz="6600" dirty="0" err="1"/>
              <a:t>EXplainable</a:t>
            </a:r>
            <a:r>
              <a:rPr lang="en-US" sz="6600" dirty="0"/>
              <a:t> AI for Cybersecurity Analysis and Management using Attack Graphs </a:t>
            </a:r>
          </a:p>
        </p:txBody>
      </p:sp>
    </p:spTree>
    <p:extLst>
      <p:ext uri="{BB962C8B-B14F-4D97-AF65-F5344CB8AC3E}">
        <p14:creationId xmlns:p14="http://schemas.microsoft.com/office/powerpoint/2010/main" val="17055986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0639AED-7BDB-DAF0-9226-E1F298BC1CC7}"/>
              </a:ext>
            </a:extLst>
          </p:cNvPr>
          <p:cNvPicPr>
            <a:picLocks noChangeAspect="1"/>
          </p:cNvPicPr>
          <p:nvPr/>
        </p:nvPicPr>
        <p:blipFill>
          <a:blip r:embed="rId3"/>
          <a:stretch>
            <a:fillRect/>
          </a:stretch>
        </p:blipFill>
        <p:spPr>
          <a:xfrm>
            <a:off x="1421763" y="3594200"/>
            <a:ext cx="20503807" cy="7883936"/>
          </a:xfrm>
          <a:prstGeom prst="rect">
            <a:avLst/>
          </a:prstGeom>
        </p:spPr>
      </p:pic>
      <p:sp>
        <p:nvSpPr>
          <p:cNvPr id="3" name="Slide Number Placeholder 2">
            <a:extLst>
              <a:ext uri="{FF2B5EF4-FFF2-40B4-BE49-F238E27FC236}">
                <a16:creationId xmlns:a16="http://schemas.microsoft.com/office/drawing/2014/main" id="{D43500DA-B3EA-55B6-2951-0EA30311676D}"/>
              </a:ext>
            </a:extLst>
          </p:cNvPr>
          <p:cNvSpPr>
            <a:spLocks noGrp="1"/>
          </p:cNvSpPr>
          <p:nvPr>
            <p:ph type="sldNum" sz="quarter" idx="4"/>
          </p:nvPr>
        </p:nvSpPr>
        <p:spPr/>
        <p:txBody>
          <a:bodyPr/>
          <a:lstStyle/>
          <a:p>
            <a:fld id="{5D421B75-32F1-3341-9ED0-64265A793BE3}" type="slidenum">
              <a:rPr lang="en-US" smtClean="0"/>
              <a:pPr/>
              <a:t>20</a:t>
            </a:fld>
            <a:endParaRPr lang="en-US"/>
          </a:p>
        </p:txBody>
      </p:sp>
      <p:sp>
        <p:nvSpPr>
          <p:cNvPr id="4" name="Rectangle 3">
            <a:extLst>
              <a:ext uri="{FF2B5EF4-FFF2-40B4-BE49-F238E27FC236}">
                <a16:creationId xmlns:a16="http://schemas.microsoft.com/office/drawing/2014/main" id="{12E6972D-E42E-E7F5-D856-783B51C40AA0}"/>
              </a:ext>
            </a:extLst>
          </p:cNvPr>
          <p:cNvSpPr/>
          <p:nvPr/>
        </p:nvSpPr>
        <p:spPr>
          <a:xfrm>
            <a:off x="13378980" y="2195224"/>
            <a:ext cx="4372576" cy="6670353"/>
          </a:xfrm>
          <a:prstGeom prst="rect">
            <a:avLst/>
          </a:prstGeom>
          <a:ln w="508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Predefined Process 4">
            <a:extLst>
              <a:ext uri="{FF2B5EF4-FFF2-40B4-BE49-F238E27FC236}">
                <a16:creationId xmlns:a16="http://schemas.microsoft.com/office/drawing/2014/main" id="{13F36CF7-DA27-EB18-CE0C-35F8706D1CE1}"/>
              </a:ext>
            </a:extLst>
          </p:cNvPr>
          <p:cNvSpPr/>
          <p:nvPr/>
        </p:nvSpPr>
        <p:spPr>
          <a:xfrm>
            <a:off x="19313610" y="6416258"/>
            <a:ext cx="4224479" cy="2342607"/>
          </a:xfrm>
          <a:prstGeom prst="flowChartPredefinedProcess">
            <a:avLst/>
          </a:prstGeom>
          <a:solidFill>
            <a:schemeClr val="accent3">
              <a:lumMod val="40000"/>
              <a:lumOff val="60000"/>
            </a:schemeClr>
          </a:solidFill>
          <a:ln w="50800"/>
        </p:spPr>
        <p:style>
          <a:lnRef idx="2">
            <a:schemeClr val="dk1"/>
          </a:lnRef>
          <a:fillRef idx="1">
            <a:schemeClr val="lt1"/>
          </a:fillRef>
          <a:effectRef idx="0">
            <a:schemeClr val="dk1"/>
          </a:effectRef>
          <a:fontRef idx="minor">
            <a:schemeClr val="dk1"/>
          </a:fontRef>
        </p:style>
        <p:txBody>
          <a:bodyPr rtlCol="0" anchor="ctr"/>
          <a:lstStyle/>
          <a:p>
            <a:pPr algn="ctr"/>
            <a:r>
              <a:rPr lang="en-US"/>
              <a:t>Impenetrability Analysis</a:t>
            </a:r>
          </a:p>
        </p:txBody>
      </p:sp>
      <p:sp>
        <p:nvSpPr>
          <p:cNvPr id="6" name="Document 5">
            <a:extLst>
              <a:ext uri="{FF2B5EF4-FFF2-40B4-BE49-F238E27FC236}">
                <a16:creationId xmlns:a16="http://schemas.microsoft.com/office/drawing/2014/main" id="{EFD757D4-F404-C60E-C4C1-7B653C4FD8C0}"/>
              </a:ext>
            </a:extLst>
          </p:cNvPr>
          <p:cNvSpPr/>
          <p:nvPr/>
        </p:nvSpPr>
        <p:spPr>
          <a:xfrm>
            <a:off x="13781702" y="6522972"/>
            <a:ext cx="3627120" cy="2342606"/>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Changes to Model</a:t>
            </a:r>
          </a:p>
        </p:txBody>
      </p:sp>
      <p:cxnSp>
        <p:nvCxnSpPr>
          <p:cNvPr id="7" name="Straight Arrow Connector 6">
            <a:extLst>
              <a:ext uri="{FF2B5EF4-FFF2-40B4-BE49-F238E27FC236}">
                <a16:creationId xmlns:a16="http://schemas.microsoft.com/office/drawing/2014/main" id="{1363C2D3-D3D5-69B2-D154-8CF6A4DC3133}"/>
              </a:ext>
            </a:extLst>
          </p:cNvPr>
          <p:cNvCxnSpPr>
            <a:cxnSpLocks/>
            <a:stCxn id="5" idx="1"/>
          </p:cNvCxnSpPr>
          <p:nvPr/>
        </p:nvCxnSpPr>
        <p:spPr>
          <a:xfrm flipH="1">
            <a:off x="17378828" y="7587562"/>
            <a:ext cx="1934782" cy="19045"/>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74843C4-A779-3BC8-253E-AC31020B5668}"/>
              </a:ext>
            </a:extLst>
          </p:cNvPr>
          <p:cNvCxnSpPr>
            <a:cxnSpLocks/>
            <a:stCxn id="6" idx="0"/>
            <a:endCxn id="10" idx="2"/>
          </p:cNvCxnSpPr>
          <p:nvPr/>
        </p:nvCxnSpPr>
        <p:spPr>
          <a:xfrm flipV="1">
            <a:off x="15595262" y="4688863"/>
            <a:ext cx="0" cy="1834109"/>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10" name="Document 9">
            <a:extLst>
              <a:ext uri="{FF2B5EF4-FFF2-40B4-BE49-F238E27FC236}">
                <a16:creationId xmlns:a16="http://schemas.microsoft.com/office/drawing/2014/main" id="{9D1D01C6-185D-D324-0CF1-2765846FE406}"/>
              </a:ext>
            </a:extLst>
          </p:cNvPr>
          <p:cNvSpPr/>
          <p:nvPr/>
        </p:nvSpPr>
        <p:spPr>
          <a:xfrm>
            <a:off x="13781702" y="2501129"/>
            <a:ext cx="3627120" cy="2342606"/>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Diverse sets of Solutions</a:t>
            </a:r>
          </a:p>
        </p:txBody>
      </p:sp>
      <p:pic>
        <p:nvPicPr>
          <p:cNvPr id="8" name="Graphic 7" descr="Artificial Intelligence with solid fill">
            <a:extLst>
              <a:ext uri="{FF2B5EF4-FFF2-40B4-BE49-F238E27FC236}">
                <a16:creationId xmlns:a16="http://schemas.microsoft.com/office/drawing/2014/main" id="{F878858E-C25F-95FD-261E-92E38DEB93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45731" y="2902133"/>
            <a:ext cx="2819681" cy="2819681"/>
          </a:xfrm>
          <a:prstGeom prst="rect">
            <a:avLst/>
          </a:prstGeom>
        </p:spPr>
      </p:pic>
      <p:sp>
        <p:nvSpPr>
          <p:cNvPr id="12" name="Curved Right Arrow 11">
            <a:extLst>
              <a:ext uri="{FF2B5EF4-FFF2-40B4-BE49-F238E27FC236}">
                <a16:creationId xmlns:a16="http://schemas.microsoft.com/office/drawing/2014/main" id="{83641D1A-DC44-F0CC-8618-7A87219F86E5}"/>
              </a:ext>
            </a:extLst>
          </p:cNvPr>
          <p:cNvSpPr/>
          <p:nvPr/>
        </p:nvSpPr>
        <p:spPr>
          <a:xfrm flipH="1">
            <a:off x="21556943" y="2637458"/>
            <a:ext cx="1520847" cy="3542375"/>
          </a:xfrm>
          <a:prstGeom prst="curvedRight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Curved Right Arrow 13">
            <a:extLst>
              <a:ext uri="{FF2B5EF4-FFF2-40B4-BE49-F238E27FC236}">
                <a16:creationId xmlns:a16="http://schemas.microsoft.com/office/drawing/2014/main" id="{D789CA58-2E63-34BB-3AC3-2EB128E121EC}"/>
              </a:ext>
            </a:extLst>
          </p:cNvPr>
          <p:cNvSpPr/>
          <p:nvPr/>
        </p:nvSpPr>
        <p:spPr>
          <a:xfrm flipV="1">
            <a:off x="19859531" y="2501129"/>
            <a:ext cx="1557342" cy="3460337"/>
          </a:xfrm>
          <a:prstGeom prst="curvedRight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Google Shape;91;p3">
            <a:extLst>
              <a:ext uri="{FF2B5EF4-FFF2-40B4-BE49-F238E27FC236}">
                <a16:creationId xmlns:a16="http://schemas.microsoft.com/office/drawing/2014/main" id="{1BB67823-34E4-CAE4-EF0F-7780E2DBCCAD}"/>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92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b="1">
                <a:solidFill>
                  <a:srgbClr val="000000"/>
                </a:solidFill>
                <a:latin typeface="Times New Roman" panose="02020603050405020304" pitchFamily="18" charset="0"/>
                <a:cs typeface="Times New Roman" panose="02020603050405020304" pitchFamily="18" charset="0"/>
              </a:rPr>
              <a:t>Attack Difficulty Analysis: Diverse Solutions</a:t>
            </a:r>
          </a:p>
        </p:txBody>
      </p:sp>
    </p:spTree>
    <p:extLst>
      <p:ext uri="{BB962C8B-B14F-4D97-AF65-F5344CB8AC3E}">
        <p14:creationId xmlns:p14="http://schemas.microsoft.com/office/powerpoint/2010/main" val="12087382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E4A023-E095-66EF-7FF8-67A4DA6A13AF}"/>
              </a:ext>
            </a:extLst>
          </p:cNvPr>
          <p:cNvSpPr txBox="1"/>
          <p:nvPr/>
        </p:nvSpPr>
        <p:spPr>
          <a:xfrm>
            <a:off x="1269387" y="2728311"/>
            <a:ext cx="22171025" cy="1178784"/>
          </a:xfrm>
          <a:prstGeom prst="rect">
            <a:avLst/>
          </a:prstGeom>
          <a:solidFill>
            <a:schemeClr val="bg2">
              <a:lumMod val="20000"/>
              <a:lumOff val="80000"/>
            </a:schemeClr>
          </a:solidFill>
          <a:ln>
            <a:solidFill>
              <a:schemeClr val="accent1"/>
            </a:solidFill>
          </a:ln>
        </p:spPr>
        <p:txBody>
          <a:bodyPr wrap="square" rtlCol="0">
            <a:spAutoFit/>
          </a:bodyPr>
          <a:lstStyle/>
          <a:p>
            <a:r>
              <a:rPr lang="en-US"/>
              <a:t>Applying change </a:t>
            </a:r>
            <a:r>
              <a:rPr lang="en-US">
                <a:sym typeface="Wingdings" pitchFamily="2" charset="2"/>
              </a:rPr>
              <a:t> {'has-initial-state-has-adminserver-system-2-config apache-http-server-2-dot-4-dot-17-to-2-dot-4-dot-38'}</a:t>
            </a:r>
            <a:endParaRPr lang="en-US"/>
          </a:p>
        </p:txBody>
      </p:sp>
      <p:pic>
        <p:nvPicPr>
          <p:cNvPr id="7" name="Picture 6" descr="A computer screen shot of a computer&#10;&#10;Description automatically generated">
            <a:extLst>
              <a:ext uri="{FF2B5EF4-FFF2-40B4-BE49-F238E27FC236}">
                <a16:creationId xmlns:a16="http://schemas.microsoft.com/office/drawing/2014/main" id="{263192FB-0938-B777-45D1-58EE4E3A83C6}"/>
              </a:ext>
            </a:extLst>
          </p:cNvPr>
          <p:cNvPicPr>
            <a:picLocks noChangeAspect="1"/>
          </p:cNvPicPr>
          <p:nvPr/>
        </p:nvPicPr>
        <p:blipFill>
          <a:blip r:embed="rId3"/>
          <a:stretch>
            <a:fillRect/>
          </a:stretch>
        </p:blipFill>
        <p:spPr>
          <a:xfrm>
            <a:off x="848770" y="4248937"/>
            <a:ext cx="12175854" cy="6738752"/>
          </a:xfrm>
          <a:prstGeom prst="rect">
            <a:avLst/>
          </a:prstGeom>
        </p:spPr>
      </p:pic>
      <p:sp>
        <p:nvSpPr>
          <p:cNvPr id="9" name="TextBox 8">
            <a:extLst>
              <a:ext uri="{FF2B5EF4-FFF2-40B4-BE49-F238E27FC236}">
                <a16:creationId xmlns:a16="http://schemas.microsoft.com/office/drawing/2014/main" id="{77C0EFDF-058B-BEF1-3FBD-EB26729A47C5}"/>
              </a:ext>
            </a:extLst>
          </p:cNvPr>
          <p:cNvSpPr txBox="1"/>
          <p:nvPr/>
        </p:nvSpPr>
        <p:spPr>
          <a:xfrm>
            <a:off x="1108073" y="11329531"/>
            <a:ext cx="14113728" cy="646331"/>
          </a:xfrm>
          <a:prstGeom prst="rect">
            <a:avLst/>
          </a:prstGeom>
          <a:solidFill>
            <a:srgbClr val="F2E9DB"/>
          </a:solidFill>
          <a:ln>
            <a:solidFill>
              <a:schemeClr val="accent1"/>
            </a:solidFill>
          </a:ln>
        </p:spPr>
        <p:txBody>
          <a:bodyPr wrap="square" rtlCol="0">
            <a:spAutoFit/>
          </a:bodyPr>
          <a:lstStyle/>
          <a:p>
            <a:r>
              <a:rPr lang="en-US"/>
              <a:t>Initial Plan with countermeasures: </a:t>
            </a:r>
            <a:r>
              <a:rPr lang="en-US" sz="3600"/>
              <a:t>Attack Difficulty Metric </a:t>
            </a:r>
            <a:r>
              <a:rPr lang="en-US"/>
              <a:t>= 5</a:t>
            </a:r>
          </a:p>
        </p:txBody>
      </p:sp>
      <p:sp>
        <p:nvSpPr>
          <p:cNvPr id="4" name="Slide Number Placeholder 3">
            <a:extLst>
              <a:ext uri="{FF2B5EF4-FFF2-40B4-BE49-F238E27FC236}">
                <a16:creationId xmlns:a16="http://schemas.microsoft.com/office/drawing/2014/main" id="{8FFC862C-E0EA-B361-D826-1202253F14B2}"/>
              </a:ext>
            </a:extLst>
          </p:cNvPr>
          <p:cNvSpPr>
            <a:spLocks noGrp="1"/>
          </p:cNvSpPr>
          <p:nvPr>
            <p:ph type="sldNum" sz="quarter" idx="4"/>
          </p:nvPr>
        </p:nvSpPr>
        <p:spPr/>
        <p:txBody>
          <a:bodyPr/>
          <a:lstStyle/>
          <a:p>
            <a:fld id="{5D421B75-32F1-3341-9ED0-64265A793BE3}" type="slidenum">
              <a:rPr lang="en-US" smtClean="0"/>
              <a:pPr/>
              <a:t>21</a:t>
            </a:fld>
            <a:endParaRPr lang="en-US"/>
          </a:p>
        </p:txBody>
      </p:sp>
      <p:sp>
        <p:nvSpPr>
          <p:cNvPr id="5" name="Document 4">
            <a:extLst>
              <a:ext uri="{FF2B5EF4-FFF2-40B4-BE49-F238E27FC236}">
                <a16:creationId xmlns:a16="http://schemas.microsoft.com/office/drawing/2014/main" id="{51B7944F-CC81-44A6-52A9-E475988BDC3E}"/>
              </a:ext>
            </a:extLst>
          </p:cNvPr>
          <p:cNvSpPr/>
          <p:nvPr/>
        </p:nvSpPr>
        <p:spPr>
          <a:xfrm>
            <a:off x="14026758" y="6518102"/>
            <a:ext cx="3627120" cy="2342606"/>
          </a:xfrm>
          <a:prstGeom prst="flowChartDocumen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US"/>
              <a:t>Modified PDDL Domain &amp; Problem</a:t>
            </a:r>
          </a:p>
        </p:txBody>
      </p:sp>
      <p:cxnSp>
        <p:nvCxnSpPr>
          <p:cNvPr id="6" name="Straight Arrow Connector 5">
            <a:extLst>
              <a:ext uri="{FF2B5EF4-FFF2-40B4-BE49-F238E27FC236}">
                <a16:creationId xmlns:a16="http://schemas.microsoft.com/office/drawing/2014/main" id="{7D0670EF-C39B-9167-6DC6-7CB26A06D083}"/>
              </a:ext>
            </a:extLst>
          </p:cNvPr>
          <p:cNvCxnSpPr>
            <a:cxnSpLocks/>
          </p:cNvCxnSpPr>
          <p:nvPr/>
        </p:nvCxnSpPr>
        <p:spPr>
          <a:xfrm>
            <a:off x="17713783" y="7689405"/>
            <a:ext cx="2159333" cy="0"/>
          </a:xfrm>
          <a:prstGeom prst="straightConnector1">
            <a:avLst/>
          </a:prstGeom>
          <a:ln w="88900">
            <a:solidFill>
              <a:srgbClr val="000000"/>
            </a:solidFill>
            <a:tailEnd type="triangle"/>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7DCF78E6-7223-4C64-C569-7D25AA866E1B}"/>
              </a:ext>
            </a:extLst>
          </p:cNvPr>
          <p:cNvGrpSpPr/>
          <p:nvPr/>
        </p:nvGrpSpPr>
        <p:grpSpPr>
          <a:xfrm>
            <a:off x="19813292" y="5868917"/>
            <a:ext cx="3627120" cy="3455250"/>
            <a:chOff x="11736386" y="6400799"/>
            <a:chExt cx="3352799" cy="3352799"/>
          </a:xfrm>
        </p:grpSpPr>
        <p:pic>
          <p:nvPicPr>
            <p:cNvPr id="11" name="Graphic 10" descr="Internet Of Things outline">
              <a:extLst>
                <a:ext uri="{FF2B5EF4-FFF2-40B4-BE49-F238E27FC236}">
                  <a16:creationId xmlns:a16="http://schemas.microsoft.com/office/drawing/2014/main" id="{F1EBEAD9-A55A-9C21-7AC1-61FA0E1D17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36386" y="6400799"/>
              <a:ext cx="3352799" cy="3352799"/>
            </a:xfrm>
            <a:prstGeom prst="rect">
              <a:avLst/>
            </a:prstGeom>
          </p:spPr>
        </p:pic>
        <p:sp>
          <p:nvSpPr>
            <p:cNvPr id="12" name="TextBox 11">
              <a:extLst>
                <a:ext uri="{FF2B5EF4-FFF2-40B4-BE49-F238E27FC236}">
                  <a16:creationId xmlns:a16="http://schemas.microsoft.com/office/drawing/2014/main" id="{904D1AD0-6899-336E-67C1-EF54CE92FB7F}"/>
                </a:ext>
              </a:extLst>
            </p:cNvPr>
            <p:cNvSpPr txBox="1"/>
            <p:nvPr/>
          </p:nvSpPr>
          <p:spPr>
            <a:xfrm>
              <a:off x="13092082" y="7759418"/>
              <a:ext cx="641405" cy="646331"/>
            </a:xfrm>
            <a:prstGeom prst="rect">
              <a:avLst/>
            </a:prstGeom>
            <a:noFill/>
          </p:spPr>
          <p:txBody>
            <a:bodyPr wrap="square" rtlCol="0">
              <a:spAutoFit/>
            </a:bodyPr>
            <a:lstStyle/>
            <a:p>
              <a:r>
                <a:rPr lang="en-US" sz="3600" b="1"/>
                <a:t>AI</a:t>
              </a:r>
            </a:p>
          </p:txBody>
        </p:sp>
      </p:grpSp>
      <p:sp>
        <p:nvSpPr>
          <p:cNvPr id="14" name="Google Shape;91;p3">
            <a:extLst>
              <a:ext uri="{FF2B5EF4-FFF2-40B4-BE49-F238E27FC236}">
                <a16:creationId xmlns:a16="http://schemas.microsoft.com/office/drawing/2014/main" id="{9FD79E77-3538-201C-D50F-D25645F326DF}"/>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85000" lnSpcReduction="1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b="1">
                <a:solidFill>
                  <a:srgbClr val="000000"/>
                </a:solidFill>
                <a:latin typeface="Times New Roman" panose="02020603050405020304" pitchFamily="18" charset="0"/>
                <a:cs typeface="Times New Roman" panose="02020603050405020304" pitchFamily="18" charset="0"/>
              </a:rPr>
              <a:t>Attack Difficulty Analysis: Increased Difficulty</a:t>
            </a:r>
          </a:p>
        </p:txBody>
      </p:sp>
    </p:spTree>
    <p:extLst>
      <p:ext uri="{BB962C8B-B14F-4D97-AF65-F5344CB8AC3E}">
        <p14:creationId xmlns:p14="http://schemas.microsoft.com/office/powerpoint/2010/main" val="3682529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network diagram with green circles and black dots&#10;&#10;Description automatically generated">
            <a:extLst>
              <a:ext uri="{FF2B5EF4-FFF2-40B4-BE49-F238E27FC236}">
                <a16:creationId xmlns:a16="http://schemas.microsoft.com/office/drawing/2014/main" id="{93FE74FC-D6CD-4492-7DC4-5E9F6FFDA134}"/>
              </a:ext>
            </a:extLst>
          </p:cNvPr>
          <p:cNvPicPr>
            <a:picLocks noChangeAspect="1"/>
          </p:cNvPicPr>
          <p:nvPr/>
        </p:nvPicPr>
        <p:blipFill>
          <a:blip r:embed="rId3"/>
          <a:stretch>
            <a:fillRect/>
          </a:stretch>
        </p:blipFill>
        <p:spPr>
          <a:xfrm>
            <a:off x="374015" y="2448520"/>
            <a:ext cx="11758613" cy="8818960"/>
          </a:xfrm>
          <a:prstGeom prst="rect">
            <a:avLst/>
          </a:prstGeom>
        </p:spPr>
      </p:pic>
      <p:sp>
        <p:nvSpPr>
          <p:cNvPr id="9" name="TextBox 8">
            <a:extLst>
              <a:ext uri="{FF2B5EF4-FFF2-40B4-BE49-F238E27FC236}">
                <a16:creationId xmlns:a16="http://schemas.microsoft.com/office/drawing/2014/main" id="{325F8438-EE30-6F2B-E793-34A23C4CFE8E}"/>
              </a:ext>
            </a:extLst>
          </p:cNvPr>
          <p:cNvSpPr txBox="1"/>
          <p:nvPr/>
        </p:nvSpPr>
        <p:spPr>
          <a:xfrm>
            <a:off x="1022259" y="10949700"/>
            <a:ext cx="11171328" cy="635559"/>
          </a:xfrm>
          <a:prstGeom prst="rect">
            <a:avLst/>
          </a:prstGeom>
          <a:noFill/>
        </p:spPr>
        <p:txBody>
          <a:bodyPr wrap="none" rtlCol="0">
            <a:spAutoFit/>
          </a:bodyPr>
          <a:lstStyle/>
          <a:p>
            <a:r>
              <a:rPr lang="en-US"/>
              <a:t>Figure: A network with 30 Nodes and 24 vulnerabilities </a:t>
            </a:r>
          </a:p>
        </p:txBody>
      </p:sp>
      <p:sp>
        <p:nvSpPr>
          <p:cNvPr id="3" name="Slide Number Placeholder 2">
            <a:extLst>
              <a:ext uri="{FF2B5EF4-FFF2-40B4-BE49-F238E27FC236}">
                <a16:creationId xmlns:a16="http://schemas.microsoft.com/office/drawing/2014/main" id="{34E17F14-DA48-80CF-BD43-EBDE5FD1AACE}"/>
              </a:ext>
            </a:extLst>
          </p:cNvPr>
          <p:cNvSpPr>
            <a:spLocks noGrp="1"/>
          </p:cNvSpPr>
          <p:nvPr>
            <p:ph type="sldNum" sz="quarter" idx="4"/>
          </p:nvPr>
        </p:nvSpPr>
        <p:spPr/>
        <p:txBody>
          <a:bodyPr/>
          <a:lstStyle/>
          <a:p>
            <a:fld id="{5D421B75-32F1-3341-9ED0-64265A793BE3}" type="slidenum">
              <a:rPr lang="en-US" smtClean="0"/>
              <a:pPr/>
              <a:t>22</a:t>
            </a:fld>
            <a:endParaRPr lang="en-US"/>
          </a:p>
        </p:txBody>
      </p:sp>
      <p:pic>
        <p:nvPicPr>
          <p:cNvPr id="6" name="Picture 5" descr="A table with numbers and a number of tables&#10;&#10;Description automatically generated">
            <a:extLst>
              <a:ext uri="{FF2B5EF4-FFF2-40B4-BE49-F238E27FC236}">
                <a16:creationId xmlns:a16="http://schemas.microsoft.com/office/drawing/2014/main" id="{210FCD1F-121E-E587-8630-9DEAB242CAB3}"/>
              </a:ext>
            </a:extLst>
          </p:cNvPr>
          <p:cNvPicPr>
            <a:picLocks noChangeAspect="1"/>
          </p:cNvPicPr>
          <p:nvPr/>
        </p:nvPicPr>
        <p:blipFill rotWithShape="1">
          <a:blip r:embed="rId4"/>
          <a:srcRect t="31774"/>
          <a:stretch/>
        </p:blipFill>
        <p:spPr>
          <a:xfrm>
            <a:off x="13416348" y="7185800"/>
            <a:ext cx="9862750" cy="4656330"/>
          </a:xfrm>
          <a:prstGeom prst="rect">
            <a:avLst/>
          </a:prstGeom>
        </p:spPr>
      </p:pic>
      <p:pic>
        <p:nvPicPr>
          <p:cNvPr id="10" name="Picture 9" descr="A table with numbers and a number of text&#10;&#10;Description automatically generated with medium confidence">
            <a:extLst>
              <a:ext uri="{FF2B5EF4-FFF2-40B4-BE49-F238E27FC236}">
                <a16:creationId xmlns:a16="http://schemas.microsoft.com/office/drawing/2014/main" id="{F754E8AF-D43C-4BC2-C64C-F6AE0F9C86B5}"/>
              </a:ext>
            </a:extLst>
          </p:cNvPr>
          <p:cNvPicPr>
            <a:picLocks noChangeAspect="1"/>
          </p:cNvPicPr>
          <p:nvPr/>
        </p:nvPicPr>
        <p:blipFill rotWithShape="1">
          <a:blip r:embed="rId5"/>
          <a:srcRect t="39685"/>
          <a:stretch/>
        </p:blipFill>
        <p:spPr>
          <a:xfrm>
            <a:off x="13028290" y="3011759"/>
            <a:ext cx="10638866" cy="3295881"/>
          </a:xfrm>
          <a:prstGeom prst="rect">
            <a:avLst/>
          </a:prstGeom>
        </p:spPr>
      </p:pic>
      <p:sp>
        <p:nvSpPr>
          <p:cNvPr id="11" name="TextBox 10">
            <a:extLst>
              <a:ext uri="{FF2B5EF4-FFF2-40B4-BE49-F238E27FC236}">
                <a16:creationId xmlns:a16="http://schemas.microsoft.com/office/drawing/2014/main" id="{4A580A68-E510-408A-8EAB-1640BCEAECA3}"/>
              </a:ext>
            </a:extLst>
          </p:cNvPr>
          <p:cNvSpPr txBox="1"/>
          <p:nvPr/>
        </p:nvSpPr>
        <p:spPr>
          <a:xfrm>
            <a:off x="15841111" y="11643635"/>
            <a:ext cx="5791457" cy="635559"/>
          </a:xfrm>
          <a:prstGeom prst="rect">
            <a:avLst/>
          </a:prstGeom>
          <a:noFill/>
        </p:spPr>
        <p:txBody>
          <a:bodyPr wrap="none" rtlCol="0">
            <a:spAutoFit/>
          </a:bodyPr>
          <a:lstStyle/>
          <a:p>
            <a:r>
              <a:rPr lang="en-US"/>
              <a:t>Table 2: For Simulated Data</a:t>
            </a:r>
          </a:p>
        </p:txBody>
      </p:sp>
      <p:sp>
        <p:nvSpPr>
          <p:cNvPr id="12" name="TextBox 11">
            <a:extLst>
              <a:ext uri="{FF2B5EF4-FFF2-40B4-BE49-F238E27FC236}">
                <a16:creationId xmlns:a16="http://schemas.microsoft.com/office/drawing/2014/main" id="{19EB873E-0AE4-59E8-03E6-D097A193FABE}"/>
              </a:ext>
            </a:extLst>
          </p:cNvPr>
          <p:cNvSpPr txBox="1"/>
          <p:nvPr/>
        </p:nvSpPr>
        <p:spPr>
          <a:xfrm>
            <a:off x="15841111" y="6307640"/>
            <a:ext cx="5240024" cy="635559"/>
          </a:xfrm>
          <a:prstGeom prst="rect">
            <a:avLst/>
          </a:prstGeom>
          <a:noFill/>
        </p:spPr>
        <p:txBody>
          <a:bodyPr wrap="none" rtlCol="0">
            <a:spAutoFit/>
          </a:bodyPr>
          <a:lstStyle/>
          <a:p>
            <a:r>
              <a:rPr lang="en-US"/>
              <a:t>Table 1: Original Network</a:t>
            </a:r>
          </a:p>
        </p:txBody>
      </p:sp>
      <p:sp>
        <p:nvSpPr>
          <p:cNvPr id="4" name="Google Shape;91;p3">
            <a:extLst>
              <a:ext uri="{FF2B5EF4-FFF2-40B4-BE49-F238E27FC236}">
                <a16:creationId xmlns:a16="http://schemas.microsoft.com/office/drawing/2014/main" id="{49E25241-6D52-B0C7-F1AD-59F2EE467DD4}"/>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92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b="1">
                <a:solidFill>
                  <a:srgbClr val="000000"/>
                </a:solidFill>
                <a:latin typeface="Times New Roman" panose="02020603050405020304" pitchFamily="18" charset="0"/>
                <a:cs typeface="Times New Roman" panose="02020603050405020304" pitchFamily="18" charset="0"/>
              </a:rPr>
              <a:t>EVALUATION: Simulated Network</a:t>
            </a:r>
          </a:p>
        </p:txBody>
      </p:sp>
    </p:spTree>
    <p:extLst>
      <p:ext uri="{BB962C8B-B14F-4D97-AF65-F5344CB8AC3E}">
        <p14:creationId xmlns:p14="http://schemas.microsoft.com/office/powerpoint/2010/main" val="1473068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3" name="Google Shape;93;p3"/>
          <p:cNvSpPr txBox="1">
            <a:spLocks noGrp="1"/>
          </p:cNvSpPr>
          <p:nvPr>
            <p:ph type="sldNum" sz="quarter" idx="4"/>
          </p:nvPr>
        </p:nvSpPr>
        <p:spPr>
          <a:prstGeom prst="rect">
            <a:avLst/>
          </a:prstGeom>
          <a:noFill/>
          <a:ln>
            <a:noFill/>
          </a:ln>
        </p:spPr>
        <p:txBody>
          <a:bodyPr spcFirstLastPara="1" wrap="square" lIns="182850" tIns="91400" rIns="182850" bIns="91400" anchor="ctr" anchorCtr="0">
            <a:noAutofit/>
          </a:bodyPr>
          <a:lstStyle/>
          <a:p>
            <a:pPr defTabSz="1828800">
              <a:buClr>
                <a:srgbClr val="000000"/>
              </a:buClr>
            </a:pPr>
            <a:fld id="{00000000-1234-1234-1234-123412341234}" type="slidenum">
              <a:rPr lang="en-US" kern="0"/>
              <a:pPr defTabSz="1828800">
                <a:buClr>
                  <a:srgbClr val="000000"/>
                </a:buClr>
              </a:pPr>
              <a:t>23</a:t>
            </a:fld>
            <a:endParaRPr kern="0"/>
          </a:p>
        </p:txBody>
      </p:sp>
      <p:sp>
        <p:nvSpPr>
          <p:cNvPr id="91" name="Google Shape;91;p3"/>
          <p:cNvSpPr txBox="1">
            <a:spLocks noGrp="1"/>
          </p:cNvSpPr>
          <p:nvPr>
            <p:ph type="title" idx="4294967295"/>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wrap="square" lIns="182850" tIns="91400" rIns="182850" bIns="91400" anchor="ctr" anchorCtr="0">
            <a:normAutofit/>
          </a:bodyPr>
          <a:lstStyle/>
          <a:p>
            <a:pPr>
              <a:buSzPts val="3600"/>
            </a:pPr>
            <a:r>
              <a:rPr lang="en-US" sz="7200">
                <a:solidFill>
                  <a:srgbClr val="000000"/>
                </a:solidFill>
                <a:latin typeface="Times New Roman" panose="02020603050405020304" pitchFamily="18" charset="0"/>
                <a:cs typeface="Times New Roman" panose="02020603050405020304" pitchFamily="18" charset="0"/>
              </a:rPr>
              <a:t>It’s not only IT but OT also</a:t>
            </a:r>
            <a:endParaRPr>
              <a:solidFill>
                <a:srgbClr val="000000"/>
              </a:solidFill>
              <a:latin typeface="Times New Roman" panose="02020603050405020304" pitchFamily="18" charset="0"/>
              <a:cs typeface="Times New Roman" panose="02020603050405020304" pitchFamily="18" charset="0"/>
            </a:endParaRPr>
          </a:p>
        </p:txBody>
      </p:sp>
      <p:pic>
        <p:nvPicPr>
          <p:cNvPr id="101" name="Picture 100" descr="A logo of a planet&#10;&#10;Description automatically generated">
            <a:extLst>
              <a:ext uri="{FF2B5EF4-FFF2-40B4-BE49-F238E27FC236}">
                <a16:creationId xmlns:a16="http://schemas.microsoft.com/office/drawing/2014/main" id="{DB26A6DB-AD6A-9D57-B9E5-5D66562ECBA4}"/>
              </a:ext>
            </a:extLst>
          </p:cNvPr>
          <p:cNvPicPr>
            <a:picLocks noChangeAspect="1"/>
          </p:cNvPicPr>
          <p:nvPr/>
        </p:nvPicPr>
        <p:blipFill>
          <a:blip r:embed="rId3"/>
          <a:stretch>
            <a:fillRect/>
          </a:stretch>
        </p:blipFill>
        <p:spPr>
          <a:xfrm>
            <a:off x="5457025" y="3655071"/>
            <a:ext cx="3473220" cy="3473220"/>
          </a:xfrm>
          <a:prstGeom prst="rect">
            <a:avLst/>
          </a:prstGeom>
        </p:spPr>
      </p:pic>
      <p:pic>
        <p:nvPicPr>
          <p:cNvPr id="102" name="Picture 101" descr="A computer chip with a black background&#10;&#10;Description automatically generated">
            <a:extLst>
              <a:ext uri="{FF2B5EF4-FFF2-40B4-BE49-F238E27FC236}">
                <a16:creationId xmlns:a16="http://schemas.microsoft.com/office/drawing/2014/main" id="{E59FF77E-4C79-0C4B-8EEF-6F968305C566}"/>
              </a:ext>
            </a:extLst>
          </p:cNvPr>
          <p:cNvPicPr>
            <a:picLocks noChangeAspect="1"/>
          </p:cNvPicPr>
          <p:nvPr/>
        </p:nvPicPr>
        <p:blipFill>
          <a:blip r:embed="rId4"/>
          <a:stretch>
            <a:fillRect/>
          </a:stretch>
        </p:blipFill>
        <p:spPr>
          <a:xfrm>
            <a:off x="13482326" y="3722427"/>
            <a:ext cx="2259836" cy="2259836"/>
          </a:xfrm>
          <a:prstGeom prst="rect">
            <a:avLst/>
          </a:prstGeom>
        </p:spPr>
      </p:pic>
      <p:pic>
        <p:nvPicPr>
          <p:cNvPr id="103" name="Picture 102" descr="A black background with a black square&#10;&#10;Description automatically generated with medium confidence">
            <a:extLst>
              <a:ext uri="{FF2B5EF4-FFF2-40B4-BE49-F238E27FC236}">
                <a16:creationId xmlns:a16="http://schemas.microsoft.com/office/drawing/2014/main" id="{42813586-D133-2036-AFB8-8A1B4652E9AE}"/>
              </a:ext>
            </a:extLst>
          </p:cNvPr>
          <p:cNvPicPr>
            <a:picLocks noChangeAspect="1"/>
          </p:cNvPicPr>
          <p:nvPr/>
        </p:nvPicPr>
        <p:blipFill>
          <a:blip r:embed="rId5"/>
          <a:stretch>
            <a:fillRect/>
          </a:stretch>
        </p:blipFill>
        <p:spPr>
          <a:xfrm>
            <a:off x="16067706" y="3891526"/>
            <a:ext cx="2131436" cy="2131436"/>
          </a:xfrm>
          <a:prstGeom prst="rect">
            <a:avLst/>
          </a:prstGeom>
        </p:spPr>
      </p:pic>
      <p:pic>
        <p:nvPicPr>
          <p:cNvPr id="105" name="Picture 104" descr="A cartoon of a hacker using a computer&#10;&#10;Description automatically generated">
            <a:extLst>
              <a:ext uri="{FF2B5EF4-FFF2-40B4-BE49-F238E27FC236}">
                <a16:creationId xmlns:a16="http://schemas.microsoft.com/office/drawing/2014/main" id="{79228E89-AB60-6850-7EDE-213EA1968E14}"/>
              </a:ext>
            </a:extLst>
          </p:cNvPr>
          <p:cNvPicPr>
            <a:picLocks noChangeAspect="1"/>
          </p:cNvPicPr>
          <p:nvPr/>
        </p:nvPicPr>
        <p:blipFill>
          <a:blip r:embed="rId6"/>
          <a:srcRect l="14001" t="8219" r="10633" b="10841"/>
          <a:stretch/>
        </p:blipFill>
        <p:spPr>
          <a:xfrm>
            <a:off x="10244690" y="8707078"/>
            <a:ext cx="3412864" cy="2748947"/>
          </a:xfrm>
          <a:prstGeom prst="rect">
            <a:avLst/>
          </a:prstGeom>
        </p:spPr>
      </p:pic>
      <p:sp>
        <p:nvSpPr>
          <p:cNvPr id="109" name="TextBox 108">
            <a:extLst>
              <a:ext uri="{FF2B5EF4-FFF2-40B4-BE49-F238E27FC236}">
                <a16:creationId xmlns:a16="http://schemas.microsoft.com/office/drawing/2014/main" id="{93F8DCE7-FD94-9779-C857-BCA0C253C722}"/>
              </a:ext>
            </a:extLst>
          </p:cNvPr>
          <p:cNvSpPr txBox="1"/>
          <p:nvPr/>
        </p:nvSpPr>
        <p:spPr>
          <a:xfrm>
            <a:off x="16657517" y="6112478"/>
            <a:ext cx="2829895" cy="1178784"/>
          </a:xfrm>
          <a:prstGeom prst="rect">
            <a:avLst/>
          </a:prstGeom>
          <a:noFill/>
        </p:spPr>
        <p:txBody>
          <a:bodyPr wrap="square" rtlCol="0">
            <a:spAutoFit/>
          </a:bodyPr>
          <a:lstStyle/>
          <a:p>
            <a:r>
              <a:rPr lang="en-US" b="1">
                <a:solidFill>
                  <a:srgbClr val="7030A0"/>
                </a:solidFill>
              </a:rPr>
              <a:t>Operation</a:t>
            </a:r>
          </a:p>
          <a:p>
            <a:r>
              <a:rPr lang="en-US" b="1">
                <a:solidFill>
                  <a:srgbClr val="7030A0"/>
                </a:solidFill>
              </a:rPr>
              <a:t>Technology</a:t>
            </a:r>
          </a:p>
        </p:txBody>
      </p:sp>
      <p:sp>
        <p:nvSpPr>
          <p:cNvPr id="110" name="TextBox 109">
            <a:extLst>
              <a:ext uri="{FF2B5EF4-FFF2-40B4-BE49-F238E27FC236}">
                <a16:creationId xmlns:a16="http://schemas.microsoft.com/office/drawing/2014/main" id="{B8ADEF56-FA1E-D5FB-5CE1-5BD14865BB19}"/>
              </a:ext>
            </a:extLst>
          </p:cNvPr>
          <p:cNvSpPr txBox="1"/>
          <p:nvPr/>
        </p:nvSpPr>
        <p:spPr>
          <a:xfrm>
            <a:off x="3915400" y="7128291"/>
            <a:ext cx="2873685" cy="1178784"/>
          </a:xfrm>
          <a:prstGeom prst="rect">
            <a:avLst/>
          </a:prstGeom>
          <a:noFill/>
        </p:spPr>
        <p:txBody>
          <a:bodyPr wrap="square" rtlCol="0">
            <a:spAutoFit/>
          </a:bodyPr>
          <a:lstStyle/>
          <a:p>
            <a:r>
              <a:rPr lang="en-US" b="1">
                <a:solidFill>
                  <a:srgbClr val="7030A0"/>
                </a:solidFill>
              </a:rPr>
              <a:t>Information</a:t>
            </a:r>
          </a:p>
          <a:p>
            <a:r>
              <a:rPr lang="en-US" b="1">
                <a:solidFill>
                  <a:srgbClr val="7030A0"/>
                </a:solidFill>
              </a:rPr>
              <a:t>Technology</a:t>
            </a:r>
          </a:p>
        </p:txBody>
      </p:sp>
      <p:sp>
        <p:nvSpPr>
          <p:cNvPr id="2" name="Curved Right Arrow 1">
            <a:extLst>
              <a:ext uri="{FF2B5EF4-FFF2-40B4-BE49-F238E27FC236}">
                <a16:creationId xmlns:a16="http://schemas.microsoft.com/office/drawing/2014/main" id="{047558EB-D60B-782B-C682-EC08D90F0C63}"/>
              </a:ext>
            </a:extLst>
          </p:cNvPr>
          <p:cNvSpPr/>
          <p:nvPr/>
        </p:nvSpPr>
        <p:spPr>
          <a:xfrm rot="12798162">
            <a:off x="14069218" y="6134012"/>
            <a:ext cx="1807029" cy="3386294"/>
          </a:xfrm>
          <a:prstGeom prst="curved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Curved Right Arrow 2">
            <a:extLst>
              <a:ext uri="{FF2B5EF4-FFF2-40B4-BE49-F238E27FC236}">
                <a16:creationId xmlns:a16="http://schemas.microsoft.com/office/drawing/2014/main" id="{871A1D3D-0A1B-0F92-226D-F253DD5E5D0D}"/>
              </a:ext>
            </a:extLst>
          </p:cNvPr>
          <p:cNvSpPr/>
          <p:nvPr/>
        </p:nvSpPr>
        <p:spPr>
          <a:xfrm rot="7794634" flipH="1">
            <a:off x="7257569" y="7013931"/>
            <a:ext cx="1820179" cy="3386294"/>
          </a:xfrm>
          <a:prstGeom prst="curved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01B994EB-BB1B-28F3-9CFE-4DB51F14DC48}"/>
              </a:ext>
            </a:extLst>
          </p:cNvPr>
          <p:cNvSpPr txBox="1"/>
          <p:nvPr/>
        </p:nvSpPr>
        <p:spPr>
          <a:xfrm>
            <a:off x="10783869" y="11582467"/>
            <a:ext cx="2873685" cy="635559"/>
          </a:xfrm>
          <a:prstGeom prst="rect">
            <a:avLst/>
          </a:prstGeom>
          <a:noFill/>
        </p:spPr>
        <p:txBody>
          <a:bodyPr wrap="square" rtlCol="0">
            <a:spAutoFit/>
          </a:bodyPr>
          <a:lstStyle/>
          <a:p>
            <a:r>
              <a:rPr lang="en-US" b="1">
                <a:solidFill>
                  <a:srgbClr val="7030A0"/>
                </a:solidFill>
              </a:rPr>
              <a:t>Attacker</a:t>
            </a:r>
          </a:p>
        </p:txBody>
      </p:sp>
      <p:grpSp>
        <p:nvGrpSpPr>
          <p:cNvPr id="5" name="Group 4">
            <a:extLst>
              <a:ext uri="{FF2B5EF4-FFF2-40B4-BE49-F238E27FC236}">
                <a16:creationId xmlns:a16="http://schemas.microsoft.com/office/drawing/2014/main" id="{0C189099-1538-D28F-9FF8-D79D16903D03}"/>
              </a:ext>
            </a:extLst>
          </p:cNvPr>
          <p:cNvGrpSpPr/>
          <p:nvPr/>
        </p:nvGrpSpPr>
        <p:grpSpPr>
          <a:xfrm>
            <a:off x="9330254" y="3836196"/>
            <a:ext cx="3779166" cy="1357281"/>
            <a:chOff x="9330254" y="3836196"/>
            <a:chExt cx="3779166" cy="1357281"/>
          </a:xfrm>
        </p:grpSpPr>
        <p:sp>
          <p:nvSpPr>
            <p:cNvPr id="8" name="Left-Right Arrow 7">
              <a:extLst>
                <a:ext uri="{FF2B5EF4-FFF2-40B4-BE49-F238E27FC236}">
                  <a16:creationId xmlns:a16="http://schemas.microsoft.com/office/drawing/2014/main" id="{F4DFF868-5DB2-6508-5858-23DE72714052}"/>
                </a:ext>
              </a:extLst>
            </p:cNvPr>
            <p:cNvSpPr/>
            <p:nvPr/>
          </p:nvSpPr>
          <p:spPr>
            <a:xfrm>
              <a:off x="9330254" y="3849163"/>
              <a:ext cx="3752062" cy="1344314"/>
            </a:xfrm>
            <a:prstGeom prst="leftRigh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EDC5DD-1994-2118-325A-4F5549065430}"/>
                </a:ext>
              </a:extLst>
            </p:cNvPr>
            <p:cNvSpPr txBox="1"/>
            <p:nvPr/>
          </p:nvSpPr>
          <p:spPr>
            <a:xfrm rot="18907215">
              <a:off x="9673864" y="3836196"/>
              <a:ext cx="3435556" cy="1015663"/>
            </a:xfrm>
            <a:prstGeom prst="rect">
              <a:avLst/>
            </a:prstGeom>
            <a:noFill/>
          </p:spPr>
          <p:txBody>
            <a:bodyPr wrap="none" rtlCol="0">
              <a:spAutoFit/>
            </a:bodyPr>
            <a:lstStyle/>
            <a:p>
              <a:r>
                <a:rPr lang="en-US" sz="6000" b="1">
                  <a:solidFill>
                    <a:srgbClr val="FF0000"/>
                  </a:solidFill>
                  <a:latin typeface="Times New Roman" panose="02020603050405020304" pitchFamily="18" charset="0"/>
                  <a:cs typeface="Times New Roman" panose="02020603050405020304" pitchFamily="18" charset="0"/>
                </a:rPr>
                <a:t>Missing</a:t>
              </a:r>
              <a:r>
                <a:rPr lang="en-US" sz="6000" b="1">
                  <a:solidFill>
                    <a:srgbClr val="FF0000"/>
                  </a:solidFill>
                </a:rPr>
                <a:t> ?</a:t>
              </a:r>
            </a:p>
          </p:txBody>
        </p:sp>
      </p:grpSp>
    </p:spTree>
    <p:extLst>
      <p:ext uri="{BB962C8B-B14F-4D97-AF65-F5344CB8AC3E}">
        <p14:creationId xmlns:p14="http://schemas.microsoft.com/office/powerpoint/2010/main" val="4219994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0" grpId="0"/>
      <p:bldP spid="2" grpId="0" animBg="1"/>
      <p:bldP spid="3"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41DF8-EF4A-8728-5AC0-99DAF69F27C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9CE81CD-E7AD-082D-09F6-F4A8CDBC1A3F}"/>
              </a:ext>
            </a:extLst>
          </p:cNvPr>
          <p:cNvSpPr>
            <a:spLocks noGrp="1"/>
          </p:cNvSpPr>
          <p:nvPr>
            <p:ph type="title"/>
          </p:nvPr>
        </p:nvSpPr>
        <p:spPr>
          <a:xfrm>
            <a:off x="9995338" y="5925538"/>
            <a:ext cx="11950262" cy="2677656"/>
          </a:xfrm>
        </p:spPr>
        <p:txBody>
          <a:bodyPr/>
          <a:lstStyle/>
          <a:p>
            <a:r>
              <a:rPr lang="en-US" sz="5400">
                <a:latin typeface="Times New Roman" panose="02020603050405020304" pitchFamily="18" charset="0"/>
                <a:cs typeface="Times New Roman" panose="02020603050405020304" pitchFamily="18" charset="0"/>
              </a:rPr>
              <a:t>Resiliency Graphs: Modelling the Interplay between Cyber Attacks and System Failures through AI Planning</a:t>
            </a:r>
            <a:endParaRPr lang="en-US" sz="5400"/>
          </a:p>
        </p:txBody>
      </p:sp>
      <p:sp>
        <p:nvSpPr>
          <p:cNvPr id="3" name="Text Placeholder 2">
            <a:extLst>
              <a:ext uri="{FF2B5EF4-FFF2-40B4-BE49-F238E27FC236}">
                <a16:creationId xmlns:a16="http://schemas.microsoft.com/office/drawing/2014/main" id="{37D93E39-EE52-5A8F-2A4E-9BE1EC2B8601}"/>
              </a:ext>
            </a:extLst>
          </p:cNvPr>
          <p:cNvSpPr>
            <a:spLocks noGrp="1"/>
          </p:cNvSpPr>
          <p:nvPr>
            <p:ph type="body" sz="quarter" idx="12"/>
          </p:nvPr>
        </p:nvSpPr>
        <p:spPr>
          <a:xfrm>
            <a:off x="9995339" y="9475255"/>
            <a:ext cx="11950262" cy="721288"/>
          </a:xfrm>
        </p:spPr>
        <p:txBody>
          <a:bodyPr/>
          <a:lstStyle/>
          <a:p>
            <a:r>
              <a:rPr lang="en-US"/>
              <a:t>Shadaab Kawnain Bashir</a:t>
            </a:r>
          </a:p>
        </p:txBody>
      </p:sp>
    </p:spTree>
    <p:extLst>
      <p:ext uri="{BB962C8B-B14F-4D97-AF65-F5344CB8AC3E}">
        <p14:creationId xmlns:p14="http://schemas.microsoft.com/office/powerpoint/2010/main" val="68741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3" name="Google Shape;93;p3"/>
          <p:cNvSpPr txBox="1">
            <a:spLocks noGrp="1"/>
          </p:cNvSpPr>
          <p:nvPr>
            <p:ph type="sldNum" sz="quarter" idx="4"/>
          </p:nvPr>
        </p:nvSpPr>
        <p:spPr>
          <a:prstGeom prst="rect">
            <a:avLst/>
          </a:prstGeom>
          <a:noFill/>
          <a:ln>
            <a:noFill/>
          </a:ln>
        </p:spPr>
        <p:txBody>
          <a:bodyPr spcFirstLastPara="1" wrap="square" lIns="182850" tIns="91400" rIns="182850" bIns="91400" anchor="ctr" anchorCtr="0">
            <a:noAutofit/>
          </a:bodyPr>
          <a:lstStyle/>
          <a:p>
            <a:pPr defTabSz="1828800">
              <a:buClr>
                <a:srgbClr val="000000"/>
              </a:buClr>
            </a:pPr>
            <a:fld id="{00000000-1234-1234-1234-123412341234}" type="slidenum">
              <a:rPr lang="en-US" kern="0"/>
              <a:pPr defTabSz="1828800">
                <a:buClr>
                  <a:srgbClr val="000000"/>
                </a:buClr>
              </a:pPr>
              <a:t>25</a:t>
            </a:fld>
            <a:endParaRPr kern="0"/>
          </a:p>
        </p:txBody>
      </p:sp>
      <p:sp>
        <p:nvSpPr>
          <p:cNvPr id="91" name="Google Shape;91;p3"/>
          <p:cNvSpPr txBox="1">
            <a:spLocks noGrp="1"/>
          </p:cNvSpPr>
          <p:nvPr>
            <p:ph type="title" idx="4294967295"/>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338" dir="5400000" algn="ctr" rotWithShape="0">
              <a:srgbClr val="000000">
                <a:alpha val="43137"/>
              </a:srgbClr>
            </a:outerShdw>
          </a:effectLst>
        </p:spPr>
        <p:txBody>
          <a:bodyPr spcFirstLastPara="1" wrap="square" lIns="182850" tIns="91400" rIns="182850" bIns="91400" anchor="ctr" anchorCtr="0">
            <a:normAutofit/>
          </a:bodyPr>
          <a:lstStyle/>
          <a:p>
            <a:pPr>
              <a:buSzPts val="3600"/>
            </a:pPr>
            <a:r>
              <a:rPr lang="en-US" sz="7200" b="1">
                <a:solidFill>
                  <a:srgbClr val="000000"/>
                </a:solidFill>
                <a:latin typeface="Times New Roman" panose="02020603050405020304" pitchFamily="18" charset="0"/>
                <a:cs typeface="Times New Roman" panose="02020603050405020304" pitchFamily="18" charset="0"/>
              </a:rPr>
              <a:t>Motivation</a:t>
            </a:r>
            <a:endParaRPr b="1">
              <a:solidFill>
                <a:srgbClr val="00000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D7FAD97-37B8-B596-8164-7EF8CD7C39AD}"/>
              </a:ext>
            </a:extLst>
          </p:cNvPr>
          <p:cNvSpPr txBox="1"/>
          <p:nvPr/>
        </p:nvSpPr>
        <p:spPr>
          <a:xfrm>
            <a:off x="1053926" y="6775645"/>
            <a:ext cx="3258162" cy="635559"/>
          </a:xfrm>
          <a:prstGeom prst="rect">
            <a:avLst/>
          </a:prstGeom>
          <a:noFill/>
        </p:spPr>
        <p:txBody>
          <a:bodyPr wrap="square" rtlCol="0">
            <a:spAutoFit/>
          </a:bodyPr>
          <a:lstStyle/>
          <a:p>
            <a:r>
              <a:rPr lang="en-US" b="1">
                <a:solidFill>
                  <a:srgbClr val="7030A0"/>
                </a:solidFill>
              </a:rPr>
              <a:t>Digitalization</a:t>
            </a:r>
          </a:p>
        </p:txBody>
      </p:sp>
      <p:sp>
        <p:nvSpPr>
          <p:cNvPr id="34" name="TextBox 33">
            <a:extLst>
              <a:ext uri="{FF2B5EF4-FFF2-40B4-BE49-F238E27FC236}">
                <a16:creationId xmlns:a16="http://schemas.microsoft.com/office/drawing/2014/main" id="{AD3C9B6B-37B3-980C-DE32-4A0E24CE5775}"/>
              </a:ext>
            </a:extLst>
          </p:cNvPr>
          <p:cNvSpPr txBox="1"/>
          <p:nvPr/>
        </p:nvSpPr>
        <p:spPr>
          <a:xfrm>
            <a:off x="6316648" y="7453497"/>
            <a:ext cx="5287618" cy="635559"/>
          </a:xfrm>
          <a:prstGeom prst="rect">
            <a:avLst/>
          </a:prstGeom>
          <a:noFill/>
        </p:spPr>
        <p:txBody>
          <a:bodyPr wrap="square" rtlCol="0">
            <a:spAutoFit/>
          </a:bodyPr>
          <a:lstStyle/>
          <a:p>
            <a:r>
              <a:rPr lang="en-US" b="1">
                <a:solidFill>
                  <a:srgbClr val="7030A0"/>
                </a:solidFill>
              </a:rPr>
              <a:t>Industrial Control Units</a:t>
            </a:r>
          </a:p>
        </p:txBody>
      </p:sp>
      <p:sp>
        <p:nvSpPr>
          <p:cNvPr id="35" name="Arrow: Up 34">
            <a:extLst>
              <a:ext uri="{FF2B5EF4-FFF2-40B4-BE49-F238E27FC236}">
                <a16:creationId xmlns:a16="http://schemas.microsoft.com/office/drawing/2014/main" id="{0C904C50-E944-E9CA-E9F1-9B97CCBE5BE3}"/>
              </a:ext>
            </a:extLst>
          </p:cNvPr>
          <p:cNvSpPr/>
          <p:nvPr/>
        </p:nvSpPr>
        <p:spPr>
          <a:xfrm rot="5400000">
            <a:off x="4928855" y="3951761"/>
            <a:ext cx="1206351" cy="1411358"/>
          </a:xfrm>
          <a:prstGeom prst="up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Arrow: Up 37">
            <a:extLst>
              <a:ext uri="{FF2B5EF4-FFF2-40B4-BE49-F238E27FC236}">
                <a16:creationId xmlns:a16="http://schemas.microsoft.com/office/drawing/2014/main" id="{A177C0AE-432B-1D04-1713-7580FDAD17C6}"/>
              </a:ext>
            </a:extLst>
          </p:cNvPr>
          <p:cNvSpPr/>
          <p:nvPr/>
        </p:nvSpPr>
        <p:spPr>
          <a:xfrm rot="5400000">
            <a:off x="11317852" y="3983896"/>
            <a:ext cx="1206350" cy="1411358"/>
          </a:xfrm>
          <a:prstGeom prst="up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1871E3F-59B8-575E-5B5D-DBBF4D3DD372}"/>
              </a:ext>
            </a:extLst>
          </p:cNvPr>
          <p:cNvSpPr txBox="1"/>
          <p:nvPr/>
        </p:nvSpPr>
        <p:spPr>
          <a:xfrm>
            <a:off x="12424901" y="7336305"/>
            <a:ext cx="5287618" cy="635559"/>
          </a:xfrm>
          <a:prstGeom prst="rect">
            <a:avLst/>
          </a:prstGeom>
          <a:noFill/>
        </p:spPr>
        <p:txBody>
          <a:bodyPr wrap="square" rtlCol="0">
            <a:spAutoFit/>
          </a:bodyPr>
          <a:lstStyle/>
          <a:p>
            <a:r>
              <a:rPr lang="en-US" b="1">
                <a:solidFill>
                  <a:srgbClr val="7030A0"/>
                </a:solidFill>
              </a:rPr>
              <a:t>Cyber Physical System</a:t>
            </a:r>
          </a:p>
        </p:txBody>
      </p:sp>
      <p:sp>
        <p:nvSpPr>
          <p:cNvPr id="40" name="Arrow: Up 39">
            <a:extLst>
              <a:ext uri="{FF2B5EF4-FFF2-40B4-BE49-F238E27FC236}">
                <a16:creationId xmlns:a16="http://schemas.microsoft.com/office/drawing/2014/main" id="{C1113870-C3DC-B27A-A0C6-7D5813FDE7CF}"/>
              </a:ext>
            </a:extLst>
          </p:cNvPr>
          <p:cNvSpPr/>
          <p:nvPr/>
        </p:nvSpPr>
        <p:spPr>
          <a:xfrm rot="5400000">
            <a:off x="17969725" y="4024185"/>
            <a:ext cx="1206350" cy="1411358"/>
          </a:xfrm>
          <a:prstGeom prst="up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Arrow: Up 40">
            <a:extLst>
              <a:ext uri="{FF2B5EF4-FFF2-40B4-BE49-F238E27FC236}">
                <a16:creationId xmlns:a16="http://schemas.microsoft.com/office/drawing/2014/main" id="{7030D754-08E5-41DC-C159-EF85F1A0C6E0}"/>
              </a:ext>
            </a:extLst>
          </p:cNvPr>
          <p:cNvSpPr/>
          <p:nvPr/>
        </p:nvSpPr>
        <p:spPr>
          <a:xfrm rot="2929489">
            <a:off x="4834947" y="7573439"/>
            <a:ext cx="1206350" cy="1371928"/>
          </a:xfrm>
          <a:prstGeom prst="up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42" descr="A cartoon of a hacker using a computer&#10;&#10;Description automatically generated">
            <a:extLst>
              <a:ext uri="{FF2B5EF4-FFF2-40B4-BE49-F238E27FC236}">
                <a16:creationId xmlns:a16="http://schemas.microsoft.com/office/drawing/2014/main" id="{4794D194-4A66-C40F-DD33-1974EFEDE974}"/>
              </a:ext>
            </a:extLst>
          </p:cNvPr>
          <p:cNvPicPr>
            <a:picLocks noChangeAspect="1"/>
          </p:cNvPicPr>
          <p:nvPr/>
        </p:nvPicPr>
        <p:blipFill>
          <a:blip r:embed="rId3"/>
          <a:srcRect l="14001" t="8219" r="10633" b="10841"/>
          <a:stretch/>
        </p:blipFill>
        <p:spPr>
          <a:xfrm>
            <a:off x="161191" y="8137073"/>
            <a:ext cx="4465044" cy="3596443"/>
          </a:xfrm>
          <a:prstGeom prst="rect">
            <a:avLst/>
          </a:prstGeom>
        </p:spPr>
      </p:pic>
      <p:sp>
        <p:nvSpPr>
          <p:cNvPr id="46" name="Arrow: Up 45">
            <a:extLst>
              <a:ext uri="{FF2B5EF4-FFF2-40B4-BE49-F238E27FC236}">
                <a16:creationId xmlns:a16="http://schemas.microsoft.com/office/drawing/2014/main" id="{22E113EA-8AAC-8BDA-A2DA-319E1689CC31}"/>
              </a:ext>
            </a:extLst>
          </p:cNvPr>
          <p:cNvSpPr/>
          <p:nvPr/>
        </p:nvSpPr>
        <p:spPr>
          <a:xfrm rot="8800681">
            <a:off x="9423000" y="8514601"/>
            <a:ext cx="1206350" cy="1053692"/>
          </a:xfrm>
          <a:prstGeom prst="up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E2455F63-3079-41C7-326A-28D1D36A0B5E}"/>
              </a:ext>
            </a:extLst>
          </p:cNvPr>
          <p:cNvPicPr>
            <a:picLocks noChangeAspect="1"/>
          </p:cNvPicPr>
          <p:nvPr/>
        </p:nvPicPr>
        <p:blipFill>
          <a:blip r:embed="rId4"/>
          <a:stretch>
            <a:fillRect/>
          </a:stretch>
        </p:blipFill>
        <p:spPr>
          <a:xfrm>
            <a:off x="10365026" y="9296341"/>
            <a:ext cx="2261680" cy="2071136"/>
          </a:xfrm>
          <a:prstGeom prst="rect">
            <a:avLst/>
          </a:prstGeom>
        </p:spPr>
      </p:pic>
      <p:sp>
        <p:nvSpPr>
          <p:cNvPr id="49" name="TextBox 48">
            <a:extLst>
              <a:ext uri="{FF2B5EF4-FFF2-40B4-BE49-F238E27FC236}">
                <a16:creationId xmlns:a16="http://schemas.microsoft.com/office/drawing/2014/main" id="{BF664125-C644-31F5-9C28-0279FDE76973}"/>
              </a:ext>
            </a:extLst>
          </p:cNvPr>
          <p:cNvSpPr txBox="1"/>
          <p:nvPr/>
        </p:nvSpPr>
        <p:spPr>
          <a:xfrm>
            <a:off x="1333346" y="11762639"/>
            <a:ext cx="2120734" cy="635559"/>
          </a:xfrm>
          <a:prstGeom prst="rect">
            <a:avLst/>
          </a:prstGeom>
          <a:noFill/>
        </p:spPr>
        <p:txBody>
          <a:bodyPr wrap="square" rtlCol="0">
            <a:spAutoFit/>
          </a:bodyPr>
          <a:lstStyle/>
          <a:p>
            <a:r>
              <a:rPr lang="en-US" b="1">
                <a:solidFill>
                  <a:srgbClr val="7030A0"/>
                </a:solidFill>
              </a:rPr>
              <a:t>Attacker</a:t>
            </a:r>
          </a:p>
        </p:txBody>
      </p:sp>
      <p:sp>
        <p:nvSpPr>
          <p:cNvPr id="50" name="TextBox 49">
            <a:extLst>
              <a:ext uri="{FF2B5EF4-FFF2-40B4-BE49-F238E27FC236}">
                <a16:creationId xmlns:a16="http://schemas.microsoft.com/office/drawing/2014/main" id="{AA2A8C10-BF23-2420-D302-55FE604C5D29}"/>
              </a:ext>
            </a:extLst>
          </p:cNvPr>
          <p:cNvSpPr txBox="1"/>
          <p:nvPr/>
        </p:nvSpPr>
        <p:spPr>
          <a:xfrm>
            <a:off x="9826676" y="11525815"/>
            <a:ext cx="3555180" cy="635559"/>
          </a:xfrm>
          <a:prstGeom prst="rect">
            <a:avLst/>
          </a:prstGeom>
          <a:noFill/>
        </p:spPr>
        <p:txBody>
          <a:bodyPr wrap="square" rtlCol="0">
            <a:spAutoFit/>
          </a:bodyPr>
          <a:lstStyle/>
          <a:p>
            <a:r>
              <a:rPr lang="en-US" b="1">
                <a:solidFill>
                  <a:srgbClr val="7030A0"/>
                </a:solidFill>
              </a:rPr>
              <a:t>System Failure</a:t>
            </a:r>
          </a:p>
        </p:txBody>
      </p:sp>
      <p:sp>
        <p:nvSpPr>
          <p:cNvPr id="51" name="TextBox 50">
            <a:extLst>
              <a:ext uri="{FF2B5EF4-FFF2-40B4-BE49-F238E27FC236}">
                <a16:creationId xmlns:a16="http://schemas.microsoft.com/office/drawing/2014/main" id="{D2823AB3-A5FB-FF44-CC75-333F3B129058}"/>
              </a:ext>
            </a:extLst>
          </p:cNvPr>
          <p:cNvSpPr txBox="1"/>
          <p:nvPr/>
        </p:nvSpPr>
        <p:spPr>
          <a:xfrm>
            <a:off x="20389154" y="6910272"/>
            <a:ext cx="2944095" cy="1178784"/>
          </a:xfrm>
          <a:prstGeom prst="rect">
            <a:avLst/>
          </a:prstGeom>
          <a:noFill/>
        </p:spPr>
        <p:txBody>
          <a:bodyPr wrap="square" rtlCol="0">
            <a:spAutoFit/>
          </a:bodyPr>
          <a:lstStyle/>
          <a:p>
            <a:r>
              <a:rPr lang="en-US" b="1">
                <a:solidFill>
                  <a:srgbClr val="7030A0"/>
                </a:solidFill>
              </a:rPr>
              <a:t>Operational Efficiency</a:t>
            </a:r>
          </a:p>
        </p:txBody>
      </p:sp>
      <p:pic>
        <p:nvPicPr>
          <p:cNvPr id="4" name="Picture 3" descr="A logo of a planet&#10;&#10;Description automatically generated">
            <a:extLst>
              <a:ext uri="{FF2B5EF4-FFF2-40B4-BE49-F238E27FC236}">
                <a16:creationId xmlns:a16="http://schemas.microsoft.com/office/drawing/2014/main" id="{862E2C3A-00B6-478A-95DD-4839668367C1}"/>
              </a:ext>
            </a:extLst>
          </p:cNvPr>
          <p:cNvPicPr>
            <a:picLocks noChangeAspect="1"/>
          </p:cNvPicPr>
          <p:nvPr/>
        </p:nvPicPr>
        <p:blipFill>
          <a:blip r:embed="rId5"/>
          <a:stretch>
            <a:fillRect/>
          </a:stretch>
        </p:blipFill>
        <p:spPr>
          <a:xfrm>
            <a:off x="838868" y="2993254"/>
            <a:ext cx="3473220" cy="3473220"/>
          </a:xfrm>
          <a:prstGeom prst="rect">
            <a:avLst/>
          </a:prstGeom>
        </p:spPr>
      </p:pic>
      <p:pic>
        <p:nvPicPr>
          <p:cNvPr id="5" name="Picture 4" descr="A machine with buttons and a pie chart&#10;&#10;Description automatically generated">
            <a:extLst>
              <a:ext uri="{FF2B5EF4-FFF2-40B4-BE49-F238E27FC236}">
                <a16:creationId xmlns:a16="http://schemas.microsoft.com/office/drawing/2014/main" id="{6D5D5CA9-C1B2-12DF-DE73-9EF2A735801D}"/>
              </a:ext>
            </a:extLst>
          </p:cNvPr>
          <p:cNvPicPr>
            <a:picLocks noChangeAspect="1"/>
          </p:cNvPicPr>
          <p:nvPr/>
        </p:nvPicPr>
        <p:blipFill>
          <a:blip r:embed="rId6"/>
          <a:stretch>
            <a:fillRect/>
          </a:stretch>
        </p:blipFill>
        <p:spPr>
          <a:xfrm>
            <a:off x="7660811" y="2264079"/>
            <a:ext cx="2131436" cy="2131436"/>
          </a:xfrm>
          <a:prstGeom prst="rect">
            <a:avLst/>
          </a:prstGeom>
        </p:spPr>
      </p:pic>
      <p:pic>
        <p:nvPicPr>
          <p:cNvPr id="7" name="Picture 6" descr="A computer chip with a black background&#10;&#10;Description automatically generated">
            <a:extLst>
              <a:ext uri="{FF2B5EF4-FFF2-40B4-BE49-F238E27FC236}">
                <a16:creationId xmlns:a16="http://schemas.microsoft.com/office/drawing/2014/main" id="{674CE0E2-83A5-3D0C-316B-59F5E40A63A8}"/>
              </a:ext>
            </a:extLst>
          </p:cNvPr>
          <p:cNvPicPr>
            <a:picLocks noChangeAspect="1"/>
          </p:cNvPicPr>
          <p:nvPr/>
        </p:nvPicPr>
        <p:blipFill>
          <a:blip r:embed="rId7"/>
          <a:stretch>
            <a:fillRect/>
          </a:stretch>
        </p:blipFill>
        <p:spPr>
          <a:xfrm>
            <a:off x="6375077" y="4829472"/>
            <a:ext cx="2259836" cy="2259836"/>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2B692A1A-4A28-896E-DF25-5EC3DEB863DD}"/>
              </a:ext>
            </a:extLst>
          </p:cNvPr>
          <p:cNvPicPr>
            <a:picLocks noChangeAspect="1"/>
          </p:cNvPicPr>
          <p:nvPr/>
        </p:nvPicPr>
        <p:blipFill>
          <a:blip r:embed="rId8"/>
          <a:stretch>
            <a:fillRect/>
          </a:stretch>
        </p:blipFill>
        <p:spPr>
          <a:xfrm>
            <a:off x="8960457" y="4998571"/>
            <a:ext cx="2131436" cy="2131436"/>
          </a:xfrm>
          <a:prstGeom prst="rect">
            <a:avLst/>
          </a:prstGeom>
        </p:spPr>
      </p:pic>
      <p:pic>
        <p:nvPicPr>
          <p:cNvPr id="13" name="Picture 12" descr="A colorful gears and a person in the middle&#10;&#10;Description automatically generated with medium confidence">
            <a:extLst>
              <a:ext uri="{FF2B5EF4-FFF2-40B4-BE49-F238E27FC236}">
                <a16:creationId xmlns:a16="http://schemas.microsoft.com/office/drawing/2014/main" id="{89FAA302-1D35-F7F3-8F7D-138ABCA28267}"/>
              </a:ext>
            </a:extLst>
          </p:cNvPr>
          <p:cNvPicPr>
            <a:picLocks noChangeAspect="1"/>
          </p:cNvPicPr>
          <p:nvPr/>
        </p:nvPicPr>
        <p:blipFill>
          <a:blip r:embed="rId9"/>
          <a:stretch>
            <a:fillRect/>
          </a:stretch>
        </p:blipFill>
        <p:spPr>
          <a:xfrm>
            <a:off x="19861448" y="3325570"/>
            <a:ext cx="3346001" cy="3346001"/>
          </a:xfrm>
          <a:prstGeom prst="rect">
            <a:avLst/>
          </a:prstGeom>
        </p:spPr>
      </p:pic>
      <p:pic>
        <p:nvPicPr>
          <p:cNvPr id="6" name="Picture 5">
            <a:extLst>
              <a:ext uri="{FF2B5EF4-FFF2-40B4-BE49-F238E27FC236}">
                <a16:creationId xmlns:a16="http://schemas.microsoft.com/office/drawing/2014/main" id="{EC698F4F-EEC2-3BDE-4A51-2FFD0AB9BAD4}"/>
              </a:ext>
            </a:extLst>
          </p:cNvPr>
          <p:cNvPicPr>
            <a:picLocks noChangeAspect="1"/>
          </p:cNvPicPr>
          <p:nvPr/>
        </p:nvPicPr>
        <p:blipFill>
          <a:blip r:embed="rId10"/>
          <a:stretch>
            <a:fillRect/>
          </a:stretch>
        </p:blipFill>
        <p:spPr>
          <a:xfrm>
            <a:off x="12871265" y="3128204"/>
            <a:ext cx="4671563" cy="413727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8"/>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animBg="1"/>
      <p:bldP spid="38" grpId="0" animBg="1"/>
      <p:bldP spid="39" grpId="0"/>
      <p:bldP spid="40" grpId="0" animBg="1"/>
      <p:bldP spid="41" grpId="0" animBg="1"/>
      <p:bldP spid="46" grpId="0" animBg="1"/>
      <p:bldP spid="49" grpId="0"/>
      <p:bldP spid="50" grpId="0"/>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3" name="Google Shape;93;p3"/>
          <p:cNvSpPr txBox="1">
            <a:spLocks noGrp="1"/>
          </p:cNvSpPr>
          <p:nvPr>
            <p:ph type="sldNum" sz="quarter" idx="4"/>
          </p:nvPr>
        </p:nvSpPr>
        <p:spPr>
          <a:prstGeom prst="rect">
            <a:avLst/>
          </a:prstGeom>
          <a:noFill/>
          <a:ln>
            <a:noFill/>
          </a:ln>
        </p:spPr>
        <p:txBody>
          <a:bodyPr spcFirstLastPara="1" wrap="square" lIns="182850" tIns="91400" rIns="182850" bIns="91400" anchor="ctr" anchorCtr="0">
            <a:noAutofit/>
          </a:bodyPr>
          <a:lstStyle/>
          <a:p>
            <a:pPr defTabSz="1828800">
              <a:buClr>
                <a:srgbClr val="000000"/>
              </a:buClr>
            </a:pPr>
            <a:fld id="{00000000-1234-1234-1234-123412341234}" type="slidenum">
              <a:rPr lang="en-US" kern="0"/>
              <a:pPr defTabSz="1828800">
                <a:buClr>
                  <a:srgbClr val="000000"/>
                </a:buClr>
              </a:pPr>
              <a:t>26</a:t>
            </a:fld>
            <a:endParaRPr kern="0"/>
          </a:p>
        </p:txBody>
      </p:sp>
      <p:sp>
        <p:nvSpPr>
          <p:cNvPr id="91" name="Google Shape;91;p3"/>
          <p:cNvSpPr txBox="1">
            <a:spLocks noGrp="1"/>
          </p:cNvSpPr>
          <p:nvPr>
            <p:ph type="title" idx="4294967295"/>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wrap="square" lIns="182850" tIns="91400" rIns="182850" bIns="91400" anchor="ctr" anchorCtr="0">
            <a:normAutofit/>
          </a:bodyPr>
          <a:lstStyle/>
          <a:p>
            <a:pPr>
              <a:buSzPts val="3600"/>
            </a:pPr>
            <a:r>
              <a:rPr lang="en-US" sz="7200" b="1">
                <a:solidFill>
                  <a:srgbClr val="000000"/>
                </a:solidFill>
                <a:latin typeface="Times New Roman" panose="02020603050405020304" pitchFamily="18" charset="0"/>
                <a:cs typeface="Times New Roman" panose="02020603050405020304" pitchFamily="18" charset="0"/>
              </a:rPr>
              <a:t>Problem Statement</a:t>
            </a:r>
            <a:endParaRPr b="1">
              <a:solidFill>
                <a:srgbClr val="000000"/>
              </a:solidFill>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037080A0-940C-225B-FA09-871B06D4278B}"/>
              </a:ext>
            </a:extLst>
          </p:cNvPr>
          <p:cNvSpPr/>
          <p:nvPr/>
        </p:nvSpPr>
        <p:spPr>
          <a:xfrm>
            <a:off x="949406" y="9351876"/>
            <a:ext cx="22468702" cy="2909678"/>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a:outerShdw blurRad="50800" dist="111519"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800" b="1" kern="0">
                <a:solidFill>
                  <a:srgbClr val="000000"/>
                </a:solidFill>
                <a:latin typeface="Times New Roman" panose="02020603050405020304" pitchFamily="18" charset="0"/>
                <a:cs typeface="Times New Roman" panose="02020603050405020304" pitchFamily="18" charset="0"/>
                <a:sym typeface="Arial"/>
              </a:rPr>
              <a:t>Determine how cyber attack can trigger safety events to improve resiliency of CPS</a:t>
            </a:r>
          </a:p>
        </p:txBody>
      </p:sp>
      <p:sp>
        <p:nvSpPr>
          <p:cNvPr id="8" name="TextBox 7">
            <a:extLst>
              <a:ext uri="{FF2B5EF4-FFF2-40B4-BE49-F238E27FC236}">
                <a16:creationId xmlns:a16="http://schemas.microsoft.com/office/drawing/2014/main" id="{8805C4B7-483E-D674-131F-D51B540C0F40}"/>
              </a:ext>
            </a:extLst>
          </p:cNvPr>
          <p:cNvSpPr txBox="1"/>
          <p:nvPr/>
        </p:nvSpPr>
        <p:spPr>
          <a:xfrm>
            <a:off x="1465792" y="7046958"/>
            <a:ext cx="4109074" cy="923330"/>
          </a:xfrm>
          <a:prstGeom prst="rect">
            <a:avLst/>
          </a:prstGeom>
          <a:noFill/>
        </p:spPr>
        <p:txBody>
          <a:bodyPr wrap="none" rtlCol="0">
            <a:spAutoFit/>
          </a:bodyPr>
          <a:lstStyle/>
          <a:p>
            <a:r>
              <a:rPr lang="en-US" sz="5400">
                <a:solidFill>
                  <a:srgbClr val="7030A0"/>
                </a:solidFill>
              </a:rPr>
              <a:t>Cyber Attack</a:t>
            </a:r>
          </a:p>
        </p:txBody>
      </p:sp>
      <p:sp>
        <p:nvSpPr>
          <p:cNvPr id="12" name="Right Arrow 11">
            <a:extLst>
              <a:ext uri="{FF2B5EF4-FFF2-40B4-BE49-F238E27FC236}">
                <a16:creationId xmlns:a16="http://schemas.microsoft.com/office/drawing/2014/main" id="{E924007C-FE43-3818-C517-38B63B0A1215}"/>
              </a:ext>
            </a:extLst>
          </p:cNvPr>
          <p:cNvSpPr/>
          <p:nvPr/>
        </p:nvSpPr>
        <p:spPr>
          <a:xfrm>
            <a:off x="7030802" y="5167004"/>
            <a:ext cx="918084" cy="1155678"/>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875EB07-A335-EB70-38B7-22EDF6BDBA85}"/>
              </a:ext>
            </a:extLst>
          </p:cNvPr>
          <p:cNvPicPr>
            <a:picLocks noChangeAspect="1"/>
          </p:cNvPicPr>
          <p:nvPr/>
        </p:nvPicPr>
        <p:blipFill>
          <a:blip r:embed="rId3"/>
          <a:stretch>
            <a:fillRect/>
          </a:stretch>
        </p:blipFill>
        <p:spPr>
          <a:xfrm>
            <a:off x="8956078" y="2870940"/>
            <a:ext cx="4354289" cy="4354289"/>
          </a:xfrm>
          <a:prstGeom prst="rect">
            <a:avLst/>
          </a:prstGeom>
        </p:spPr>
      </p:pic>
      <p:sp>
        <p:nvSpPr>
          <p:cNvPr id="19" name="TextBox 18">
            <a:extLst>
              <a:ext uri="{FF2B5EF4-FFF2-40B4-BE49-F238E27FC236}">
                <a16:creationId xmlns:a16="http://schemas.microsoft.com/office/drawing/2014/main" id="{D4F7420A-0B80-376E-44F9-12F726F43255}"/>
              </a:ext>
            </a:extLst>
          </p:cNvPr>
          <p:cNvSpPr txBox="1"/>
          <p:nvPr/>
        </p:nvSpPr>
        <p:spPr>
          <a:xfrm>
            <a:off x="8665853" y="7046958"/>
            <a:ext cx="4455066" cy="923330"/>
          </a:xfrm>
          <a:prstGeom prst="rect">
            <a:avLst/>
          </a:prstGeom>
          <a:noFill/>
        </p:spPr>
        <p:txBody>
          <a:bodyPr wrap="none" rtlCol="0">
            <a:spAutoFit/>
          </a:bodyPr>
          <a:lstStyle/>
          <a:p>
            <a:r>
              <a:rPr lang="en-US" sz="5400">
                <a:solidFill>
                  <a:srgbClr val="7030A0"/>
                </a:solidFill>
              </a:rPr>
              <a:t>Safety Events</a:t>
            </a:r>
          </a:p>
        </p:txBody>
      </p:sp>
      <p:pic>
        <p:nvPicPr>
          <p:cNvPr id="57" name="Picture 56" descr="A machine with gears and a chip&#10;&#10;Description automatically generated">
            <a:extLst>
              <a:ext uri="{FF2B5EF4-FFF2-40B4-BE49-F238E27FC236}">
                <a16:creationId xmlns:a16="http://schemas.microsoft.com/office/drawing/2014/main" id="{BAA82162-8E70-2977-DAB1-4311955BB2A6}"/>
              </a:ext>
            </a:extLst>
          </p:cNvPr>
          <p:cNvPicPr>
            <a:picLocks noChangeAspect="1"/>
          </p:cNvPicPr>
          <p:nvPr/>
        </p:nvPicPr>
        <p:blipFill>
          <a:blip r:embed="rId4"/>
          <a:stretch>
            <a:fillRect/>
          </a:stretch>
        </p:blipFill>
        <p:spPr>
          <a:xfrm>
            <a:off x="17507989" y="2205904"/>
            <a:ext cx="4841054" cy="4841054"/>
          </a:xfrm>
          <a:prstGeom prst="rect">
            <a:avLst/>
          </a:prstGeom>
        </p:spPr>
      </p:pic>
      <p:sp>
        <p:nvSpPr>
          <p:cNvPr id="60" name="Right Arrow 11">
            <a:extLst>
              <a:ext uri="{FF2B5EF4-FFF2-40B4-BE49-F238E27FC236}">
                <a16:creationId xmlns:a16="http://schemas.microsoft.com/office/drawing/2014/main" id="{7D15004C-C403-66F8-59D2-D248F95DDF9D}"/>
              </a:ext>
            </a:extLst>
          </p:cNvPr>
          <p:cNvSpPr/>
          <p:nvPr/>
        </p:nvSpPr>
        <p:spPr>
          <a:xfrm>
            <a:off x="13540454" y="5167004"/>
            <a:ext cx="918084" cy="1155678"/>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71AC9806-BCFC-DABD-DF36-FCF73962BAE8}"/>
              </a:ext>
            </a:extLst>
          </p:cNvPr>
          <p:cNvSpPr txBox="1"/>
          <p:nvPr/>
        </p:nvSpPr>
        <p:spPr>
          <a:xfrm>
            <a:off x="16320805" y="7046958"/>
            <a:ext cx="6423975" cy="923330"/>
          </a:xfrm>
          <a:prstGeom prst="rect">
            <a:avLst/>
          </a:prstGeom>
          <a:noFill/>
        </p:spPr>
        <p:txBody>
          <a:bodyPr wrap="square" rtlCol="0">
            <a:spAutoFit/>
          </a:bodyPr>
          <a:lstStyle/>
          <a:p>
            <a:r>
              <a:rPr lang="en-US" sz="5400">
                <a:solidFill>
                  <a:srgbClr val="7030A0"/>
                </a:solidFill>
              </a:rPr>
              <a:t>Resilient System</a:t>
            </a:r>
          </a:p>
        </p:txBody>
      </p:sp>
      <p:pic>
        <p:nvPicPr>
          <p:cNvPr id="5" name="Picture 4" descr="A blue hand with a black background&#10;&#10;Description automatically generated">
            <a:extLst>
              <a:ext uri="{FF2B5EF4-FFF2-40B4-BE49-F238E27FC236}">
                <a16:creationId xmlns:a16="http://schemas.microsoft.com/office/drawing/2014/main" id="{A7F45080-9A09-8BF6-D84D-2EAB741D36DD}"/>
              </a:ext>
            </a:extLst>
          </p:cNvPr>
          <p:cNvPicPr>
            <a:picLocks noChangeAspect="1"/>
          </p:cNvPicPr>
          <p:nvPr/>
        </p:nvPicPr>
        <p:blipFill>
          <a:blip r:embed="rId5"/>
          <a:stretch>
            <a:fillRect/>
          </a:stretch>
        </p:blipFill>
        <p:spPr>
          <a:xfrm rot="5400000">
            <a:off x="14790821" y="3559745"/>
            <a:ext cx="2871582" cy="2871582"/>
          </a:xfrm>
          <a:prstGeom prst="rect">
            <a:avLst/>
          </a:prstGeom>
        </p:spPr>
      </p:pic>
      <p:pic>
        <p:nvPicPr>
          <p:cNvPr id="7" name="Picture 6" descr="A computer with a skull on it&#10;&#10;Description automatically generated">
            <a:extLst>
              <a:ext uri="{FF2B5EF4-FFF2-40B4-BE49-F238E27FC236}">
                <a16:creationId xmlns:a16="http://schemas.microsoft.com/office/drawing/2014/main" id="{79F12DBF-32BD-0A73-E836-0D77E9D29C70}"/>
              </a:ext>
            </a:extLst>
          </p:cNvPr>
          <p:cNvPicPr>
            <a:picLocks noChangeAspect="1"/>
          </p:cNvPicPr>
          <p:nvPr/>
        </p:nvPicPr>
        <p:blipFill>
          <a:blip r:embed="rId6"/>
          <a:stretch>
            <a:fillRect/>
          </a:stretch>
        </p:blipFill>
        <p:spPr>
          <a:xfrm>
            <a:off x="1308497" y="2623295"/>
            <a:ext cx="4423663" cy="4423663"/>
          </a:xfrm>
          <a:prstGeom prst="rect">
            <a:avLst/>
          </a:prstGeom>
        </p:spPr>
      </p:pic>
    </p:spTree>
    <p:extLst>
      <p:ext uri="{BB962C8B-B14F-4D97-AF65-F5344CB8AC3E}">
        <p14:creationId xmlns:p14="http://schemas.microsoft.com/office/powerpoint/2010/main" val="3158515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12" grpId="0" animBg="1"/>
      <p:bldP spid="19" grpId="0"/>
      <p:bldP spid="60" grpId="0" animBg="1"/>
      <p:bldP spid="6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3" name="Google Shape;93;p3"/>
          <p:cNvSpPr txBox="1">
            <a:spLocks noGrp="1"/>
          </p:cNvSpPr>
          <p:nvPr>
            <p:ph type="sldNum" sz="quarter" idx="4"/>
          </p:nvPr>
        </p:nvSpPr>
        <p:spPr>
          <a:prstGeom prst="rect">
            <a:avLst/>
          </a:prstGeom>
          <a:noFill/>
          <a:ln>
            <a:noFill/>
          </a:ln>
        </p:spPr>
        <p:txBody>
          <a:bodyPr spcFirstLastPara="1" wrap="square" lIns="182850" tIns="91400" rIns="182850" bIns="91400" anchor="ctr" anchorCtr="0">
            <a:noAutofit/>
          </a:bodyPr>
          <a:lstStyle/>
          <a:p>
            <a:pPr defTabSz="1828800">
              <a:buClr>
                <a:srgbClr val="000000"/>
              </a:buClr>
            </a:pPr>
            <a:fld id="{00000000-1234-1234-1234-123412341234}" type="slidenum">
              <a:rPr lang="en-US" kern="0"/>
              <a:pPr defTabSz="1828800">
                <a:buClr>
                  <a:srgbClr val="000000"/>
                </a:buClr>
              </a:pPr>
              <a:t>27</a:t>
            </a:fld>
            <a:endParaRPr kern="0"/>
          </a:p>
        </p:txBody>
      </p:sp>
      <p:sp>
        <p:nvSpPr>
          <p:cNvPr id="91" name="Google Shape;91;p3"/>
          <p:cNvSpPr txBox="1">
            <a:spLocks noGrp="1"/>
          </p:cNvSpPr>
          <p:nvPr>
            <p:ph type="title" idx="4294967295"/>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338" dir="5400000" algn="ctr" rotWithShape="0">
              <a:srgbClr val="000000">
                <a:alpha val="43137"/>
              </a:srgbClr>
            </a:outerShdw>
          </a:effectLst>
        </p:spPr>
        <p:txBody>
          <a:bodyPr spcFirstLastPara="1" wrap="square" lIns="182850" tIns="91400" rIns="182850" bIns="91400" anchor="ctr" anchorCtr="0">
            <a:normAutofit/>
          </a:bodyPr>
          <a:lstStyle/>
          <a:p>
            <a:pPr>
              <a:buSzPts val="3600"/>
            </a:pPr>
            <a:r>
              <a:rPr lang="en-US" sz="7200" b="1">
                <a:solidFill>
                  <a:srgbClr val="000000"/>
                </a:solidFill>
                <a:latin typeface="Times New Roman" panose="02020603050405020304" pitchFamily="18" charset="0"/>
                <a:cs typeface="Times New Roman" panose="02020603050405020304" pitchFamily="18" charset="0"/>
              </a:rPr>
              <a:t>Solution</a:t>
            </a:r>
            <a:endParaRPr b="1">
              <a:solidFill>
                <a:srgbClr val="000000"/>
              </a:solidFill>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037080A0-940C-225B-FA09-871B06D4278B}"/>
              </a:ext>
            </a:extLst>
          </p:cNvPr>
          <p:cNvSpPr/>
          <p:nvPr/>
        </p:nvSpPr>
        <p:spPr>
          <a:xfrm>
            <a:off x="949406" y="11353800"/>
            <a:ext cx="22468702" cy="907754"/>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a:outerShdw blurRad="50800" dist="110469"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800" b="1" kern="0">
                <a:solidFill>
                  <a:srgbClr val="000000"/>
                </a:solidFill>
                <a:latin typeface="Times New Roman" panose="02020603050405020304" pitchFamily="18" charset="0"/>
                <a:cs typeface="Times New Roman" panose="02020603050405020304" pitchFamily="18" charset="0"/>
                <a:sym typeface="Arial"/>
              </a:rPr>
              <a:t>Present Resiliency Graph that integrates Attack Graph and Fault Tree</a:t>
            </a:r>
          </a:p>
        </p:txBody>
      </p:sp>
      <p:sp>
        <p:nvSpPr>
          <p:cNvPr id="2" name="Flowchart: Connector 1">
            <a:extLst>
              <a:ext uri="{FF2B5EF4-FFF2-40B4-BE49-F238E27FC236}">
                <a16:creationId xmlns:a16="http://schemas.microsoft.com/office/drawing/2014/main" id="{B17AF4FC-E2AA-D15E-D56D-1C7058022BE0}"/>
              </a:ext>
            </a:extLst>
          </p:cNvPr>
          <p:cNvSpPr/>
          <p:nvPr/>
        </p:nvSpPr>
        <p:spPr>
          <a:xfrm>
            <a:off x="3087757" y="1985665"/>
            <a:ext cx="1033670" cy="907754"/>
          </a:xfrm>
          <a:prstGeom prst="flowChartConnector">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0FB0DA26-7AD2-444C-89EC-0BBA8161CE1D}"/>
              </a:ext>
            </a:extLst>
          </p:cNvPr>
          <p:cNvSpPr/>
          <p:nvPr/>
        </p:nvSpPr>
        <p:spPr>
          <a:xfrm>
            <a:off x="2085440" y="3057097"/>
            <a:ext cx="1033670" cy="907754"/>
          </a:xfrm>
          <a:prstGeom prst="flowChartConnector">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C2142170-6B22-7730-7179-D8CF47AB356E}"/>
              </a:ext>
            </a:extLst>
          </p:cNvPr>
          <p:cNvSpPr/>
          <p:nvPr/>
        </p:nvSpPr>
        <p:spPr>
          <a:xfrm>
            <a:off x="4121427" y="3062590"/>
            <a:ext cx="1033670" cy="907754"/>
          </a:xfrm>
          <a:prstGeom prst="flowChartConnector">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69F78100-71FA-FB00-0983-857FE559A87A}"/>
              </a:ext>
            </a:extLst>
          </p:cNvPr>
          <p:cNvSpPr/>
          <p:nvPr/>
        </p:nvSpPr>
        <p:spPr>
          <a:xfrm>
            <a:off x="1149488" y="5147634"/>
            <a:ext cx="1033670" cy="907754"/>
          </a:xfrm>
          <a:prstGeom prst="flowChartConnector">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F32CC1EF-8562-CC9E-423F-6BF270225F6A}"/>
              </a:ext>
            </a:extLst>
          </p:cNvPr>
          <p:cNvSpPr/>
          <p:nvPr/>
        </p:nvSpPr>
        <p:spPr>
          <a:xfrm>
            <a:off x="3063333" y="5210204"/>
            <a:ext cx="1033670" cy="907754"/>
          </a:xfrm>
          <a:prstGeom prst="flowChartConnector">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882DF7EF-0AB3-8FF0-D4EC-3F753A88E368}"/>
              </a:ext>
            </a:extLst>
          </p:cNvPr>
          <p:cNvSpPr/>
          <p:nvPr/>
        </p:nvSpPr>
        <p:spPr>
          <a:xfrm>
            <a:off x="4977178" y="5210204"/>
            <a:ext cx="1033670" cy="907754"/>
          </a:xfrm>
          <a:prstGeom prst="flowChartConnector">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Flowchart: Summing Junction 7">
            <a:extLst>
              <a:ext uri="{FF2B5EF4-FFF2-40B4-BE49-F238E27FC236}">
                <a16:creationId xmlns:a16="http://schemas.microsoft.com/office/drawing/2014/main" id="{8A07C9F2-A345-B213-8B91-93F67EB8E6F1}"/>
              </a:ext>
            </a:extLst>
          </p:cNvPr>
          <p:cNvSpPr/>
          <p:nvPr/>
        </p:nvSpPr>
        <p:spPr>
          <a:xfrm>
            <a:off x="2345961" y="4406214"/>
            <a:ext cx="543338" cy="549982"/>
          </a:xfrm>
          <a:prstGeom prst="flowChartSummingJunction">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 name="Flowchart: Or 11">
            <a:extLst>
              <a:ext uri="{FF2B5EF4-FFF2-40B4-BE49-F238E27FC236}">
                <a16:creationId xmlns:a16="http://schemas.microsoft.com/office/drawing/2014/main" id="{720FFA64-2622-29B3-8763-1F2A977A2B5B}"/>
              </a:ext>
            </a:extLst>
          </p:cNvPr>
          <p:cNvSpPr/>
          <p:nvPr/>
        </p:nvSpPr>
        <p:spPr>
          <a:xfrm>
            <a:off x="4367616" y="4432412"/>
            <a:ext cx="543338" cy="549982"/>
          </a:xfrm>
          <a:prstGeom prst="flowChartOr">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8863EDBB-6412-823A-7802-BCE2192492A6}"/>
              </a:ext>
            </a:extLst>
          </p:cNvPr>
          <p:cNvCxnSpPr>
            <a:cxnSpLocks/>
            <a:stCxn id="3" idx="7"/>
            <a:endCxn id="2" idx="3"/>
          </p:cNvCxnSpPr>
          <p:nvPr/>
        </p:nvCxnSpPr>
        <p:spPr>
          <a:xfrm flipV="1">
            <a:off x="2967733" y="2760482"/>
            <a:ext cx="271401" cy="429552"/>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7418157C-C0B4-9D31-7FD3-EC3C6E655080}"/>
              </a:ext>
            </a:extLst>
          </p:cNvPr>
          <p:cNvCxnSpPr>
            <a:cxnSpLocks/>
            <a:stCxn id="4" idx="1"/>
            <a:endCxn id="2" idx="5"/>
          </p:cNvCxnSpPr>
          <p:nvPr/>
        </p:nvCxnSpPr>
        <p:spPr>
          <a:xfrm flipH="1" flipV="1">
            <a:off x="3970050" y="2760482"/>
            <a:ext cx="302754" cy="435045"/>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C5BBC28A-A60B-C329-99E8-AFF2D6E2EEB4}"/>
              </a:ext>
            </a:extLst>
          </p:cNvPr>
          <p:cNvCxnSpPr>
            <a:cxnSpLocks/>
            <a:stCxn id="8" idx="0"/>
            <a:endCxn id="3" idx="4"/>
          </p:cNvCxnSpPr>
          <p:nvPr/>
        </p:nvCxnSpPr>
        <p:spPr>
          <a:xfrm flipH="1" flipV="1">
            <a:off x="2602275" y="3964851"/>
            <a:ext cx="15355" cy="441363"/>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Straight Arrow Connector 33">
            <a:extLst>
              <a:ext uri="{FF2B5EF4-FFF2-40B4-BE49-F238E27FC236}">
                <a16:creationId xmlns:a16="http://schemas.microsoft.com/office/drawing/2014/main" id="{F2525BF3-56CD-C3AC-7414-14F0C565FEEF}"/>
              </a:ext>
            </a:extLst>
          </p:cNvPr>
          <p:cNvCxnSpPr>
            <a:cxnSpLocks/>
            <a:stCxn id="6" idx="1"/>
            <a:endCxn id="8" idx="5"/>
          </p:cNvCxnSpPr>
          <p:nvPr/>
        </p:nvCxnSpPr>
        <p:spPr>
          <a:xfrm flipH="1" flipV="1">
            <a:off x="2809729" y="4875653"/>
            <a:ext cx="404981" cy="467488"/>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Straight Arrow Connector 40">
            <a:extLst>
              <a:ext uri="{FF2B5EF4-FFF2-40B4-BE49-F238E27FC236}">
                <a16:creationId xmlns:a16="http://schemas.microsoft.com/office/drawing/2014/main" id="{D82519A2-9519-9757-7321-90BDA47B6102}"/>
              </a:ext>
            </a:extLst>
          </p:cNvPr>
          <p:cNvCxnSpPr>
            <a:cxnSpLocks/>
            <a:stCxn id="5" idx="7"/>
            <a:endCxn id="8" idx="3"/>
          </p:cNvCxnSpPr>
          <p:nvPr/>
        </p:nvCxnSpPr>
        <p:spPr>
          <a:xfrm flipV="1">
            <a:off x="2031781" y="4875653"/>
            <a:ext cx="393750" cy="404918"/>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7" name="Straight Arrow Connector 46">
            <a:extLst>
              <a:ext uri="{FF2B5EF4-FFF2-40B4-BE49-F238E27FC236}">
                <a16:creationId xmlns:a16="http://schemas.microsoft.com/office/drawing/2014/main" id="{99D1C6BC-68B4-7663-8D1D-6675E23521B3}"/>
              </a:ext>
            </a:extLst>
          </p:cNvPr>
          <p:cNvCxnSpPr>
            <a:cxnSpLocks/>
            <a:stCxn id="12" idx="0"/>
            <a:endCxn id="4" idx="4"/>
          </p:cNvCxnSpPr>
          <p:nvPr/>
        </p:nvCxnSpPr>
        <p:spPr>
          <a:xfrm flipH="1" flipV="1">
            <a:off x="4638262" y="3970344"/>
            <a:ext cx="1023" cy="462068"/>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0" name="Straight Arrow Connector 49">
            <a:extLst>
              <a:ext uri="{FF2B5EF4-FFF2-40B4-BE49-F238E27FC236}">
                <a16:creationId xmlns:a16="http://schemas.microsoft.com/office/drawing/2014/main" id="{2537CDED-183A-75AA-C24E-2545C41B4975}"/>
              </a:ext>
            </a:extLst>
          </p:cNvPr>
          <p:cNvCxnSpPr>
            <a:cxnSpLocks/>
            <a:stCxn id="6" idx="7"/>
            <a:endCxn id="12" idx="3"/>
          </p:cNvCxnSpPr>
          <p:nvPr/>
        </p:nvCxnSpPr>
        <p:spPr>
          <a:xfrm flipV="1">
            <a:off x="3945626" y="4901851"/>
            <a:ext cx="501560" cy="441290"/>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6" name="Straight Arrow Connector 55">
            <a:extLst>
              <a:ext uri="{FF2B5EF4-FFF2-40B4-BE49-F238E27FC236}">
                <a16:creationId xmlns:a16="http://schemas.microsoft.com/office/drawing/2014/main" id="{193D8CD1-11F1-A6D8-BD5F-8183E8DF95FE}"/>
              </a:ext>
            </a:extLst>
          </p:cNvPr>
          <p:cNvCxnSpPr>
            <a:cxnSpLocks/>
            <a:stCxn id="7" idx="1"/>
            <a:endCxn id="12" idx="5"/>
          </p:cNvCxnSpPr>
          <p:nvPr/>
        </p:nvCxnSpPr>
        <p:spPr>
          <a:xfrm flipH="1" flipV="1">
            <a:off x="4831384" y="4901851"/>
            <a:ext cx="297171" cy="441290"/>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3" name="Flowchart: Connector 122">
            <a:extLst>
              <a:ext uri="{FF2B5EF4-FFF2-40B4-BE49-F238E27FC236}">
                <a16:creationId xmlns:a16="http://schemas.microsoft.com/office/drawing/2014/main" id="{4F577F4A-CE06-2E7A-4103-8887164ABCA4}"/>
              </a:ext>
            </a:extLst>
          </p:cNvPr>
          <p:cNvSpPr/>
          <p:nvPr/>
        </p:nvSpPr>
        <p:spPr>
          <a:xfrm>
            <a:off x="4735575" y="6846059"/>
            <a:ext cx="1033670" cy="907754"/>
          </a:xfrm>
          <a:prstGeom prst="flowChartConnector">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4" name="Flowchart: Connector 123">
            <a:extLst>
              <a:ext uri="{FF2B5EF4-FFF2-40B4-BE49-F238E27FC236}">
                <a16:creationId xmlns:a16="http://schemas.microsoft.com/office/drawing/2014/main" id="{2D0939B0-3AA3-E8DF-14F9-29EB0373A7E4}"/>
              </a:ext>
            </a:extLst>
          </p:cNvPr>
          <p:cNvSpPr/>
          <p:nvPr/>
        </p:nvSpPr>
        <p:spPr>
          <a:xfrm>
            <a:off x="3733258" y="7917491"/>
            <a:ext cx="1033670" cy="907754"/>
          </a:xfrm>
          <a:prstGeom prst="flowChartConnector">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6" name="Flowchart: Connector 125">
            <a:extLst>
              <a:ext uri="{FF2B5EF4-FFF2-40B4-BE49-F238E27FC236}">
                <a16:creationId xmlns:a16="http://schemas.microsoft.com/office/drawing/2014/main" id="{B2938914-9719-DBFD-128E-FA18FDB679B2}"/>
              </a:ext>
            </a:extLst>
          </p:cNvPr>
          <p:cNvSpPr/>
          <p:nvPr/>
        </p:nvSpPr>
        <p:spPr>
          <a:xfrm>
            <a:off x="5769245" y="7922984"/>
            <a:ext cx="1033670" cy="907754"/>
          </a:xfrm>
          <a:prstGeom prst="flowChartConnector">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24" name="Flowchart: Connector 1023">
            <a:extLst>
              <a:ext uri="{FF2B5EF4-FFF2-40B4-BE49-F238E27FC236}">
                <a16:creationId xmlns:a16="http://schemas.microsoft.com/office/drawing/2014/main" id="{22DB7DB8-F59B-E918-020E-BC0D046549B6}"/>
              </a:ext>
            </a:extLst>
          </p:cNvPr>
          <p:cNvSpPr/>
          <p:nvPr/>
        </p:nvSpPr>
        <p:spPr>
          <a:xfrm>
            <a:off x="2797306" y="10008028"/>
            <a:ext cx="1033670" cy="907754"/>
          </a:xfrm>
          <a:prstGeom prst="flowChartConnector">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25" name="Flowchart: Connector 1024">
            <a:extLst>
              <a:ext uri="{FF2B5EF4-FFF2-40B4-BE49-F238E27FC236}">
                <a16:creationId xmlns:a16="http://schemas.microsoft.com/office/drawing/2014/main" id="{A9237BED-5840-2B18-B186-41D52854E797}"/>
              </a:ext>
            </a:extLst>
          </p:cNvPr>
          <p:cNvSpPr/>
          <p:nvPr/>
        </p:nvSpPr>
        <p:spPr>
          <a:xfrm>
            <a:off x="4711151" y="10070598"/>
            <a:ext cx="1033670" cy="907754"/>
          </a:xfrm>
          <a:prstGeom prst="flowChartConnector">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28" name="Flowchart: Connector 1027">
            <a:extLst>
              <a:ext uri="{FF2B5EF4-FFF2-40B4-BE49-F238E27FC236}">
                <a16:creationId xmlns:a16="http://schemas.microsoft.com/office/drawing/2014/main" id="{2C0E9702-944D-B3E8-A63F-C1D5ADB87C17}"/>
              </a:ext>
            </a:extLst>
          </p:cNvPr>
          <p:cNvSpPr/>
          <p:nvPr/>
        </p:nvSpPr>
        <p:spPr>
          <a:xfrm>
            <a:off x="6624996" y="10070598"/>
            <a:ext cx="1033670" cy="907754"/>
          </a:xfrm>
          <a:prstGeom prst="flowChartConnec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29" name="Flowchart: Summing Junction 1028">
            <a:extLst>
              <a:ext uri="{FF2B5EF4-FFF2-40B4-BE49-F238E27FC236}">
                <a16:creationId xmlns:a16="http://schemas.microsoft.com/office/drawing/2014/main" id="{3418FDF9-2454-37B2-B56B-558CE9514903}"/>
              </a:ext>
            </a:extLst>
          </p:cNvPr>
          <p:cNvSpPr/>
          <p:nvPr/>
        </p:nvSpPr>
        <p:spPr>
          <a:xfrm>
            <a:off x="3993779" y="9266608"/>
            <a:ext cx="543338" cy="549982"/>
          </a:xfrm>
          <a:prstGeom prst="flowChartSummingJunction">
            <a:avLst/>
          </a:prstGeom>
          <a:ln w="38100"/>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30" name="Flowchart: Or 1029">
            <a:extLst>
              <a:ext uri="{FF2B5EF4-FFF2-40B4-BE49-F238E27FC236}">
                <a16:creationId xmlns:a16="http://schemas.microsoft.com/office/drawing/2014/main" id="{9B2BD2D4-6464-DC90-63CA-E5C5A196005B}"/>
              </a:ext>
            </a:extLst>
          </p:cNvPr>
          <p:cNvSpPr/>
          <p:nvPr/>
        </p:nvSpPr>
        <p:spPr>
          <a:xfrm>
            <a:off x="6015434" y="9292806"/>
            <a:ext cx="543338" cy="549982"/>
          </a:xfrm>
          <a:prstGeom prst="flowChartOr">
            <a:avLst/>
          </a:prstGeom>
          <a:ln w="38100"/>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031" name="Straight Arrow Connector 1030">
            <a:extLst>
              <a:ext uri="{FF2B5EF4-FFF2-40B4-BE49-F238E27FC236}">
                <a16:creationId xmlns:a16="http://schemas.microsoft.com/office/drawing/2014/main" id="{929DD59C-92F8-5011-1963-4EA1EC3A2803}"/>
              </a:ext>
            </a:extLst>
          </p:cNvPr>
          <p:cNvCxnSpPr>
            <a:cxnSpLocks/>
            <a:stCxn id="124" idx="7"/>
            <a:endCxn id="123" idx="3"/>
          </p:cNvCxnSpPr>
          <p:nvPr/>
        </p:nvCxnSpPr>
        <p:spPr>
          <a:xfrm flipV="1">
            <a:off x="4615551" y="7620876"/>
            <a:ext cx="271401" cy="429552"/>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32" name="Straight Arrow Connector 1031">
            <a:extLst>
              <a:ext uri="{FF2B5EF4-FFF2-40B4-BE49-F238E27FC236}">
                <a16:creationId xmlns:a16="http://schemas.microsoft.com/office/drawing/2014/main" id="{C0FA0654-AD88-2B84-9373-6A8AC4F8DDF2}"/>
              </a:ext>
            </a:extLst>
          </p:cNvPr>
          <p:cNvCxnSpPr>
            <a:cxnSpLocks/>
            <a:stCxn id="126" idx="1"/>
            <a:endCxn id="123" idx="5"/>
          </p:cNvCxnSpPr>
          <p:nvPr/>
        </p:nvCxnSpPr>
        <p:spPr>
          <a:xfrm flipH="1" flipV="1">
            <a:off x="5617868" y="7620876"/>
            <a:ext cx="302754" cy="435045"/>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33" name="Straight Arrow Connector 1032">
            <a:extLst>
              <a:ext uri="{FF2B5EF4-FFF2-40B4-BE49-F238E27FC236}">
                <a16:creationId xmlns:a16="http://schemas.microsoft.com/office/drawing/2014/main" id="{96FDD8C5-B731-2CB0-B313-41B06A2DB350}"/>
              </a:ext>
            </a:extLst>
          </p:cNvPr>
          <p:cNvCxnSpPr>
            <a:cxnSpLocks/>
            <a:stCxn id="1029" idx="0"/>
            <a:endCxn id="124" idx="4"/>
          </p:cNvCxnSpPr>
          <p:nvPr/>
        </p:nvCxnSpPr>
        <p:spPr>
          <a:xfrm flipH="1" flipV="1">
            <a:off x="4250093" y="8825245"/>
            <a:ext cx="15355" cy="441363"/>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34" name="Straight Arrow Connector 1033">
            <a:extLst>
              <a:ext uri="{FF2B5EF4-FFF2-40B4-BE49-F238E27FC236}">
                <a16:creationId xmlns:a16="http://schemas.microsoft.com/office/drawing/2014/main" id="{6FC04CC9-B974-2A53-F560-0436F3C71625}"/>
              </a:ext>
            </a:extLst>
          </p:cNvPr>
          <p:cNvCxnSpPr>
            <a:cxnSpLocks/>
            <a:stCxn id="1025" idx="1"/>
            <a:endCxn id="1029" idx="5"/>
          </p:cNvCxnSpPr>
          <p:nvPr/>
        </p:nvCxnSpPr>
        <p:spPr>
          <a:xfrm flipH="1" flipV="1">
            <a:off x="4457547" y="9736047"/>
            <a:ext cx="404981" cy="467488"/>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36" name="Straight Arrow Connector 1035">
            <a:extLst>
              <a:ext uri="{FF2B5EF4-FFF2-40B4-BE49-F238E27FC236}">
                <a16:creationId xmlns:a16="http://schemas.microsoft.com/office/drawing/2014/main" id="{BD91E763-EC78-CE3F-C50E-D0CC339F95DA}"/>
              </a:ext>
            </a:extLst>
          </p:cNvPr>
          <p:cNvCxnSpPr>
            <a:cxnSpLocks/>
            <a:stCxn id="1024" idx="7"/>
            <a:endCxn id="1029" idx="3"/>
          </p:cNvCxnSpPr>
          <p:nvPr/>
        </p:nvCxnSpPr>
        <p:spPr>
          <a:xfrm flipV="1">
            <a:off x="3679599" y="9736047"/>
            <a:ext cx="393750" cy="404918"/>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38" name="Straight Arrow Connector 1037">
            <a:extLst>
              <a:ext uri="{FF2B5EF4-FFF2-40B4-BE49-F238E27FC236}">
                <a16:creationId xmlns:a16="http://schemas.microsoft.com/office/drawing/2014/main" id="{40547D74-FAB5-9855-D2FD-E7E1ACC00E37}"/>
              </a:ext>
            </a:extLst>
          </p:cNvPr>
          <p:cNvCxnSpPr>
            <a:cxnSpLocks/>
            <a:stCxn id="1030" idx="0"/>
            <a:endCxn id="126" idx="4"/>
          </p:cNvCxnSpPr>
          <p:nvPr/>
        </p:nvCxnSpPr>
        <p:spPr>
          <a:xfrm flipH="1" flipV="1">
            <a:off x="6286080" y="8830738"/>
            <a:ext cx="1023" cy="462068"/>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39" name="Straight Arrow Connector 1038">
            <a:extLst>
              <a:ext uri="{FF2B5EF4-FFF2-40B4-BE49-F238E27FC236}">
                <a16:creationId xmlns:a16="http://schemas.microsoft.com/office/drawing/2014/main" id="{E3EE1DE8-FA1D-557D-8F99-4BF29471F647}"/>
              </a:ext>
            </a:extLst>
          </p:cNvPr>
          <p:cNvCxnSpPr>
            <a:cxnSpLocks/>
            <a:stCxn id="1025" idx="7"/>
            <a:endCxn id="1030" idx="3"/>
          </p:cNvCxnSpPr>
          <p:nvPr/>
        </p:nvCxnSpPr>
        <p:spPr>
          <a:xfrm flipV="1">
            <a:off x="5593444" y="9762245"/>
            <a:ext cx="501560" cy="441290"/>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40" name="Straight Arrow Connector 1039">
            <a:extLst>
              <a:ext uri="{FF2B5EF4-FFF2-40B4-BE49-F238E27FC236}">
                <a16:creationId xmlns:a16="http://schemas.microsoft.com/office/drawing/2014/main" id="{F98B534E-C358-6C25-447C-4AA3E7842957}"/>
              </a:ext>
            </a:extLst>
          </p:cNvPr>
          <p:cNvCxnSpPr>
            <a:cxnSpLocks/>
            <a:stCxn id="1028" idx="1"/>
            <a:endCxn id="1030" idx="5"/>
          </p:cNvCxnSpPr>
          <p:nvPr/>
        </p:nvCxnSpPr>
        <p:spPr>
          <a:xfrm flipH="1" flipV="1">
            <a:off x="6479202" y="9762245"/>
            <a:ext cx="297171" cy="441290"/>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43" name="Flowchart: Predefined Process 1042">
            <a:extLst>
              <a:ext uri="{FF2B5EF4-FFF2-40B4-BE49-F238E27FC236}">
                <a16:creationId xmlns:a16="http://schemas.microsoft.com/office/drawing/2014/main" id="{8A4F2F63-4800-DBBF-6A4E-546E21226630}"/>
              </a:ext>
            </a:extLst>
          </p:cNvPr>
          <p:cNvSpPr/>
          <p:nvPr/>
        </p:nvSpPr>
        <p:spPr>
          <a:xfrm>
            <a:off x="8904542" y="5159337"/>
            <a:ext cx="4344987" cy="1819659"/>
          </a:xfrm>
          <a:prstGeom prst="flowChartPredefinedProcess">
            <a:avLst/>
          </a:prstGeom>
          <a:ln w="38100"/>
        </p:spPr>
        <p:style>
          <a:lnRef idx="1">
            <a:schemeClr val="dk1"/>
          </a:lnRef>
          <a:fillRef idx="2">
            <a:schemeClr val="dk1"/>
          </a:fillRef>
          <a:effectRef idx="1">
            <a:schemeClr val="dk1"/>
          </a:effectRef>
          <a:fontRef idx="minor">
            <a:schemeClr val="dk1"/>
          </a:fontRef>
        </p:style>
        <p:txBody>
          <a:bodyPr rtlCol="0" anchor="ctr"/>
          <a:lstStyle/>
          <a:p>
            <a:pPr algn="ctr"/>
            <a:r>
              <a:rPr lang="en-US">
                <a:solidFill>
                  <a:srgbClr val="000000"/>
                </a:solidFill>
              </a:rPr>
              <a:t>AI Planning</a:t>
            </a:r>
          </a:p>
        </p:txBody>
      </p:sp>
      <p:sp>
        <p:nvSpPr>
          <p:cNvPr id="1044" name="Arrow: Right 1043">
            <a:extLst>
              <a:ext uri="{FF2B5EF4-FFF2-40B4-BE49-F238E27FC236}">
                <a16:creationId xmlns:a16="http://schemas.microsoft.com/office/drawing/2014/main" id="{0B1BF128-4B60-4DB4-58E8-17DB6BAF5202}"/>
              </a:ext>
            </a:extLst>
          </p:cNvPr>
          <p:cNvSpPr/>
          <p:nvPr/>
        </p:nvSpPr>
        <p:spPr>
          <a:xfrm rot="754303">
            <a:off x="6542791" y="4663021"/>
            <a:ext cx="1829808" cy="1213536"/>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6" name="Arrow: Right 1045">
            <a:extLst>
              <a:ext uri="{FF2B5EF4-FFF2-40B4-BE49-F238E27FC236}">
                <a16:creationId xmlns:a16="http://schemas.microsoft.com/office/drawing/2014/main" id="{73A6A923-5577-6B9D-1038-659A0A029412}"/>
              </a:ext>
            </a:extLst>
          </p:cNvPr>
          <p:cNvSpPr/>
          <p:nvPr/>
        </p:nvSpPr>
        <p:spPr>
          <a:xfrm rot="20361428">
            <a:off x="6630211" y="6586312"/>
            <a:ext cx="1776275" cy="1213536"/>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9" name="Arrow: Right 1048">
            <a:extLst>
              <a:ext uri="{FF2B5EF4-FFF2-40B4-BE49-F238E27FC236}">
                <a16:creationId xmlns:a16="http://schemas.microsoft.com/office/drawing/2014/main" id="{8FD0B361-12D9-8D0F-70AB-40ACA1B51443}"/>
              </a:ext>
            </a:extLst>
          </p:cNvPr>
          <p:cNvSpPr/>
          <p:nvPr/>
        </p:nvSpPr>
        <p:spPr>
          <a:xfrm>
            <a:off x="14146566" y="5395294"/>
            <a:ext cx="1670422" cy="1213536"/>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B9F42D-C90D-4C36-831B-047B4DBF8B73}"/>
              </a:ext>
            </a:extLst>
          </p:cNvPr>
          <p:cNvSpPr txBox="1"/>
          <p:nvPr/>
        </p:nvSpPr>
        <p:spPr>
          <a:xfrm>
            <a:off x="1742521" y="6134237"/>
            <a:ext cx="1937078" cy="1446550"/>
          </a:xfrm>
          <a:prstGeom prst="rect">
            <a:avLst/>
          </a:prstGeom>
          <a:noFill/>
        </p:spPr>
        <p:txBody>
          <a:bodyPr wrap="square" rtlCol="0">
            <a:spAutoFit/>
          </a:bodyPr>
          <a:lstStyle/>
          <a:p>
            <a:pPr algn="ctr"/>
            <a:r>
              <a:rPr lang="en-US" sz="4400">
                <a:solidFill>
                  <a:srgbClr val="7030A0"/>
                </a:solidFill>
              </a:rPr>
              <a:t>Attack </a:t>
            </a:r>
          </a:p>
          <a:p>
            <a:pPr algn="ctr"/>
            <a:r>
              <a:rPr lang="en-US" sz="4400">
                <a:solidFill>
                  <a:srgbClr val="7030A0"/>
                </a:solidFill>
              </a:rPr>
              <a:t>Graph</a:t>
            </a:r>
          </a:p>
        </p:txBody>
      </p:sp>
      <p:sp>
        <p:nvSpPr>
          <p:cNvPr id="11" name="TextBox 10">
            <a:extLst>
              <a:ext uri="{FF2B5EF4-FFF2-40B4-BE49-F238E27FC236}">
                <a16:creationId xmlns:a16="http://schemas.microsoft.com/office/drawing/2014/main" id="{26879617-7041-543B-A8EA-0AEC199727DB}"/>
              </a:ext>
            </a:extLst>
          </p:cNvPr>
          <p:cNvSpPr txBox="1"/>
          <p:nvPr/>
        </p:nvSpPr>
        <p:spPr>
          <a:xfrm>
            <a:off x="7915851" y="9719526"/>
            <a:ext cx="2090055" cy="1446550"/>
          </a:xfrm>
          <a:prstGeom prst="rect">
            <a:avLst/>
          </a:prstGeom>
          <a:noFill/>
        </p:spPr>
        <p:txBody>
          <a:bodyPr wrap="square" rtlCol="0">
            <a:spAutoFit/>
          </a:bodyPr>
          <a:lstStyle/>
          <a:p>
            <a:pPr algn="ctr"/>
            <a:r>
              <a:rPr lang="en-US" sz="4400">
                <a:solidFill>
                  <a:srgbClr val="7030A0"/>
                </a:solidFill>
              </a:rPr>
              <a:t>Fault </a:t>
            </a:r>
          </a:p>
          <a:p>
            <a:pPr algn="ctr"/>
            <a:r>
              <a:rPr lang="en-US" sz="4400">
                <a:solidFill>
                  <a:srgbClr val="7030A0"/>
                </a:solidFill>
              </a:rPr>
              <a:t>Tree</a:t>
            </a:r>
          </a:p>
        </p:txBody>
      </p:sp>
      <p:sp>
        <p:nvSpPr>
          <p:cNvPr id="16" name="Flowchart: Connector 15">
            <a:extLst>
              <a:ext uri="{FF2B5EF4-FFF2-40B4-BE49-F238E27FC236}">
                <a16:creationId xmlns:a16="http://schemas.microsoft.com/office/drawing/2014/main" id="{04BE127B-A227-4811-82EF-08566FC3F9AA}"/>
              </a:ext>
            </a:extLst>
          </p:cNvPr>
          <p:cNvSpPr/>
          <p:nvPr/>
        </p:nvSpPr>
        <p:spPr>
          <a:xfrm>
            <a:off x="18193862" y="3924617"/>
            <a:ext cx="1033670" cy="907754"/>
          </a:xfrm>
          <a:prstGeom prst="flowChartConnector">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C9DA094-DB38-19D4-B2AA-00E6DB5B8A30}"/>
              </a:ext>
            </a:extLst>
          </p:cNvPr>
          <p:cNvSpPr/>
          <p:nvPr/>
        </p:nvSpPr>
        <p:spPr>
          <a:xfrm>
            <a:off x="17067426" y="5517800"/>
            <a:ext cx="1033670" cy="907754"/>
          </a:xfrm>
          <a:prstGeom prst="flowChartConnector">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98C000C5-3496-BF7B-F45A-01594E35D9C2}"/>
              </a:ext>
            </a:extLst>
          </p:cNvPr>
          <p:cNvSpPr/>
          <p:nvPr/>
        </p:nvSpPr>
        <p:spPr>
          <a:xfrm>
            <a:off x="16033756" y="7703172"/>
            <a:ext cx="1033670" cy="907754"/>
          </a:xfrm>
          <a:prstGeom prst="flowChartConnector">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0E6C2430-C6E9-E4A0-D1A8-7A595054CF88}"/>
              </a:ext>
            </a:extLst>
          </p:cNvPr>
          <p:cNvSpPr/>
          <p:nvPr/>
        </p:nvSpPr>
        <p:spPr>
          <a:xfrm>
            <a:off x="20713843" y="7756436"/>
            <a:ext cx="1033670" cy="907754"/>
          </a:xfrm>
          <a:prstGeom prst="flowChartConnector">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1" name="Flowchart: Or 20">
            <a:extLst>
              <a:ext uri="{FF2B5EF4-FFF2-40B4-BE49-F238E27FC236}">
                <a16:creationId xmlns:a16="http://schemas.microsoft.com/office/drawing/2014/main" id="{9AC4DCF0-039B-298D-7C00-54E34F84067C}"/>
              </a:ext>
            </a:extLst>
          </p:cNvPr>
          <p:cNvSpPr/>
          <p:nvPr/>
        </p:nvSpPr>
        <p:spPr>
          <a:xfrm>
            <a:off x="17359768" y="6918654"/>
            <a:ext cx="543338" cy="549982"/>
          </a:xfrm>
          <a:prstGeom prst="flowChartOr">
            <a:avLst/>
          </a:prstGeom>
          <a:ln w="38100"/>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62925327-C189-1665-82DE-23CE9AFA24CA}"/>
              </a:ext>
            </a:extLst>
          </p:cNvPr>
          <p:cNvSpPr/>
          <p:nvPr/>
        </p:nvSpPr>
        <p:spPr>
          <a:xfrm>
            <a:off x="19565194" y="5517800"/>
            <a:ext cx="1033670" cy="907754"/>
          </a:xfrm>
          <a:prstGeom prst="flowChartConnector">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1CD5ABB5-ECF2-441D-9D45-ECBF8BE11610}"/>
              </a:ext>
            </a:extLst>
          </p:cNvPr>
          <p:cNvSpPr/>
          <p:nvPr/>
        </p:nvSpPr>
        <p:spPr>
          <a:xfrm>
            <a:off x="18507510" y="7729361"/>
            <a:ext cx="1033670" cy="907754"/>
          </a:xfrm>
          <a:prstGeom prst="flowChartConnector">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Flowchart: Summing Junction 23">
            <a:extLst>
              <a:ext uri="{FF2B5EF4-FFF2-40B4-BE49-F238E27FC236}">
                <a16:creationId xmlns:a16="http://schemas.microsoft.com/office/drawing/2014/main" id="{4DD590DB-0151-0960-704F-165FE49B107B}"/>
              </a:ext>
            </a:extLst>
          </p:cNvPr>
          <p:cNvSpPr/>
          <p:nvPr/>
        </p:nvSpPr>
        <p:spPr>
          <a:xfrm>
            <a:off x="19903126" y="6915200"/>
            <a:ext cx="543338" cy="549982"/>
          </a:xfrm>
          <a:prstGeom prst="flowChartSummingJunction">
            <a:avLst/>
          </a:prstGeom>
          <a:ln w="38100"/>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484825D0-5306-541B-969E-8C5A6869F6CA}"/>
              </a:ext>
            </a:extLst>
          </p:cNvPr>
          <p:cNvCxnSpPr>
            <a:cxnSpLocks/>
            <a:stCxn id="17" idx="0"/>
            <a:endCxn id="16" idx="3"/>
          </p:cNvCxnSpPr>
          <p:nvPr/>
        </p:nvCxnSpPr>
        <p:spPr>
          <a:xfrm flipV="1">
            <a:off x="17584261" y="4699434"/>
            <a:ext cx="760978" cy="818366"/>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Straight Arrow Connector 27">
            <a:extLst>
              <a:ext uri="{FF2B5EF4-FFF2-40B4-BE49-F238E27FC236}">
                <a16:creationId xmlns:a16="http://schemas.microsoft.com/office/drawing/2014/main" id="{A3BBBBA7-DBEF-9596-01B5-5620FDBD5C1E}"/>
              </a:ext>
            </a:extLst>
          </p:cNvPr>
          <p:cNvCxnSpPr>
            <a:cxnSpLocks/>
            <a:stCxn id="22" idx="0"/>
            <a:endCxn id="16" idx="5"/>
          </p:cNvCxnSpPr>
          <p:nvPr/>
        </p:nvCxnSpPr>
        <p:spPr>
          <a:xfrm flipH="1" flipV="1">
            <a:off x="19076155" y="4699434"/>
            <a:ext cx="1005874" cy="818366"/>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Straight Arrow Connector 34">
            <a:extLst>
              <a:ext uri="{FF2B5EF4-FFF2-40B4-BE49-F238E27FC236}">
                <a16:creationId xmlns:a16="http://schemas.microsoft.com/office/drawing/2014/main" id="{9452F8CD-97DA-C3C7-A944-8A46E99245E2}"/>
              </a:ext>
            </a:extLst>
          </p:cNvPr>
          <p:cNvCxnSpPr>
            <a:cxnSpLocks/>
            <a:stCxn id="21" idx="0"/>
          </p:cNvCxnSpPr>
          <p:nvPr/>
        </p:nvCxnSpPr>
        <p:spPr>
          <a:xfrm flipH="1" flipV="1">
            <a:off x="17607677" y="6408735"/>
            <a:ext cx="23760" cy="509919"/>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id="{A0B8B41B-9FDA-142D-CA28-462DFBCD9444}"/>
              </a:ext>
            </a:extLst>
          </p:cNvPr>
          <p:cNvCxnSpPr>
            <a:cxnSpLocks/>
          </p:cNvCxnSpPr>
          <p:nvPr/>
        </p:nvCxnSpPr>
        <p:spPr>
          <a:xfrm flipH="1" flipV="1">
            <a:off x="20162915" y="6402974"/>
            <a:ext cx="23760" cy="509919"/>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Straight Arrow Connector 37">
            <a:extLst>
              <a:ext uri="{FF2B5EF4-FFF2-40B4-BE49-F238E27FC236}">
                <a16:creationId xmlns:a16="http://schemas.microsoft.com/office/drawing/2014/main" id="{8E33357B-DF72-CF4D-AF97-5B92F63856B9}"/>
              </a:ext>
            </a:extLst>
          </p:cNvPr>
          <p:cNvCxnSpPr>
            <a:cxnSpLocks/>
            <a:stCxn id="19" idx="7"/>
            <a:endCxn id="21" idx="3"/>
          </p:cNvCxnSpPr>
          <p:nvPr/>
        </p:nvCxnSpPr>
        <p:spPr>
          <a:xfrm flipV="1">
            <a:off x="16916049" y="7388093"/>
            <a:ext cx="523289" cy="448016"/>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Straight Arrow Connector 39">
            <a:extLst>
              <a:ext uri="{FF2B5EF4-FFF2-40B4-BE49-F238E27FC236}">
                <a16:creationId xmlns:a16="http://schemas.microsoft.com/office/drawing/2014/main" id="{A626A8D7-6728-16CF-7802-0843F8187F32}"/>
              </a:ext>
            </a:extLst>
          </p:cNvPr>
          <p:cNvCxnSpPr>
            <a:cxnSpLocks/>
            <a:stCxn id="23" idx="7"/>
            <a:endCxn id="24" idx="3"/>
          </p:cNvCxnSpPr>
          <p:nvPr/>
        </p:nvCxnSpPr>
        <p:spPr>
          <a:xfrm flipV="1">
            <a:off x="19389803" y="7384639"/>
            <a:ext cx="592893" cy="477659"/>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5" name="Straight Arrow Connector 44">
            <a:extLst>
              <a:ext uri="{FF2B5EF4-FFF2-40B4-BE49-F238E27FC236}">
                <a16:creationId xmlns:a16="http://schemas.microsoft.com/office/drawing/2014/main" id="{B0BA2093-F950-9F4C-DC4F-916FADD7F5F2}"/>
              </a:ext>
            </a:extLst>
          </p:cNvPr>
          <p:cNvCxnSpPr>
            <a:cxnSpLocks/>
            <a:stCxn id="23" idx="1"/>
          </p:cNvCxnSpPr>
          <p:nvPr/>
        </p:nvCxnSpPr>
        <p:spPr>
          <a:xfrm flipH="1" flipV="1">
            <a:off x="17828161" y="7332091"/>
            <a:ext cx="830726" cy="530207"/>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id="{4981E268-05F3-E633-44DA-408455992F6C}"/>
              </a:ext>
            </a:extLst>
          </p:cNvPr>
          <p:cNvCxnSpPr>
            <a:cxnSpLocks/>
            <a:stCxn id="20" idx="0"/>
            <a:endCxn id="24" idx="5"/>
          </p:cNvCxnSpPr>
          <p:nvPr/>
        </p:nvCxnSpPr>
        <p:spPr>
          <a:xfrm flipH="1" flipV="1">
            <a:off x="20366894" y="7384639"/>
            <a:ext cx="863784" cy="371797"/>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4" name="TextBox 53">
            <a:extLst>
              <a:ext uri="{FF2B5EF4-FFF2-40B4-BE49-F238E27FC236}">
                <a16:creationId xmlns:a16="http://schemas.microsoft.com/office/drawing/2014/main" id="{3EE3FC1B-6ECF-FF4E-B88C-BFFC7F25108B}"/>
              </a:ext>
            </a:extLst>
          </p:cNvPr>
          <p:cNvSpPr txBox="1"/>
          <p:nvPr/>
        </p:nvSpPr>
        <p:spPr>
          <a:xfrm>
            <a:off x="16960085" y="9026571"/>
            <a:ext cx="4267906" cy="1446550"/>
          </a:xfrm>
          <a:prstGeom prst="rect">
            <a:avLst/>
          </a:prstGeom>
          <a:noFill/>
        </p:spPr>
        <p:txBody>
          <a:bodyPr wrap="square" rtlCol="0">
            <a:spAutoFit/>
          </a:bodyPr>
          <a:lstStyle/>
          <a:p>
            <a:pPr algn="ctr"/>
            <a:r>
              <a:rPr lang="en-US" sz="4400">
                <a:solidFill>
                  <a:srgbClr val="7030A0"/>
                </a:solidFill>
              </a:rPr>
              <a:t>Resiliency Graph</a:t>
            </a:r>
          </a:p>
        </p:txBody>
      </p:sp>
    </p:spTree>
    <p:extLst>
      <p:ext uri="{BB962C8B-B14F-4D97-AF65-F5344CB8AC3E}">
        <p14:creationId xmlns:p14="http://schemas.microsoft.com/office/powerpoint/2010/main" val="3678028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par>
                                <p:cTn id="45" presetID="10"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par>
                                <p:cTn id="48" presetID="10" presetClass="entr" presetSubtype="0"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10"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4"/>
                                        </p:tgtEl>
                                        <p:attrNameLst>
                                          <p:attrName>style.visibility</p:attrName>
                                        </p:attrNameLst>
                                      </p:cBhvr>
                                      <p:to>
                                        <p:strVal val="visible"/>
                                      </p:to>
                                    </p:set>
                                    <p:animEffect transition="in" filter="fade">
                                      <p:cBhvr>
                                        <p:cTn id="64" dur="500"/>
                                        <p:tgtEl>
                                          <p:spTgt spid="12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6"/>
                                        </p:tgtEl>
                                        <p:attrNameLst>
                                          <p:attrName>style.visibility</p:attrName>
                                        </p:attrNameLst>
                                      </p:cBhvr>
                                      <p:to>
                                        <p:strVal val="visible"/>
                                      </p:to>
                                    </p:set>
                                    <p:animEffect transition="in" filter="fade">
                                      <p:cBhvr>
                                        <p:cTn id="67" dur="500"/>
                                        <p:tgtEl>
                                          <p:spTgt spid="1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25"/>
                                        </p:tgtEl>
                                        <p:attrNameLst>
                                          <p:attrName>style.visibility</p:attrName>
                                        </p:attrNameLst>
                                      </p:cBhvr>
                                      <p:to>
                                        <p:strVal val="visible"/>
                                      </p:to>
                                    </p:set>
                                    <p:animEffect transition="in" filter="fade">
                                      <p:cBhvr>
                                        <p:cTn id="70" dur="500"/>
                                        <p:tgtEl>
                                          <p:spTgt spid="102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028"/>
                                        </p:tgtEl>
                                        <p:attrNameLst>
                                          <p:attrName>style.visibility</p:attrName>
                                        </p:attrNameLst>
                                      </p:cBhvr>
                                      <p:to>
                                        <p:strVal val="visible"/>
                                      </p:to>
                                    </p:set>
                                    <p:animEffect transition="in" filter="fade">
                                      <p:cBhvr>
                                        <p:cTn id="73" dur="500"/>
                                        <p:tgtEl>
                                          <p:spTgt spid="102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29"/>
                                        </p:tgtEl>
                                        <p:attrNameLst>
                                          <p:attrName>style.visibility</p:attrName>
                                        </p:attrNameLst>
                                      </p:cBhvr>
                                      <p:to>
                                        <p:strVal val="visible"/>
                                      </p:to>
                                    </p:set>
                                    <p:animEffect transition="in" filter="fade">
                                      <p:cBhvr>
                                        <p:cTn id="76" dur="500"/>
                                        <p:tgtEl>
                                          <p:spTgt spid="102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30"/>
                                        </p:tgtEl>
                                        <p:attrNameLst>
                                          <p:attrName>style.visibility</p:attrName>
                                        </p:attrNameLst>
                                      </p:cBhvr>
                                      <p:to>
                                        <p:strVal val="visible"/>
                                      </p:to>
                                    </p:set>
                                    <p:animEffect transition="in" filter="fade">
                                      <p:cBhvr>
                                        <p:cTn id="79" dur="500"/>
                                        <p:tgtEl>
                                          <p:spTgt spid="1030"/>
                                        </p:tgtEl>
                                      </p:cBhvr>
                                    </p:animEffect>
                                  </p:childTnLst>
                                </p:cTn>
                              </p:par>
                              <p:par>
                                <p:cTn id="80" presetID="10" presetClass="entr" presetSubtype="0" fill="hold" nodeType="withEffect">
                                  <p:stCondLst>
                                    <p:cond delay="0"/>
                                  </p:stCondLst>
                                  <p:childTnLst>
                                    <p:set>
                                      <p:cBhvr>
                                        <p:cTn id="81" dur="1" fill="hold">
                                          <p:stCondLst>
                                            <p:cond delay="0"/>
                                          </p:stCondLst>
                                        </p:cTn>
                                        <p:tgtEl>
                                          <p:spTgt spid="1031"/>
                                        </p:tgtEl>
                                        <p:attrNameLst>
                                          <p:attrName>style.visibility</p:attrName>
                                        </p:attrNameLst>
                                      </p:cBhvr>
                                      <p:to>
                                        <p:strVal val="visible"/>
                                      </p:to>
                                    </p:set>
                                    <p:animEffect transition="in" filter="fade">
                                      <p:cBhvr>
                                        <p:cTn id="82" dur="500"/>
                                        <p:tgtEl>
                                          <p:spTgt spid="1031"/>
                                        </p:tgtEl>
                                      </p:cBhvr>
                                    </p:animEffect>
                                  </p:childTnLst>
                                </p:cTn>
                              </p:par>
                              <p:par>
                                <p:cTn id="83" presetID="10" presetClass="entr" presetSubtype="0" fill="hold" nodeType="withEffect">
                                  <p:stCondLst>
                                    <p:cond delay="0"/>
                                  </p:stCondLst>
                                  <p:childTnLst>
                                    <p:set>
                                      <p:cBhvr>
                                        <p:cTn id="84" dur="1" fill="hold">
                                          <p:stCondLst>
                                            <p:cond delay="0"/>
                                          </p:stCondLst>
                                        </p:cTn>
                                        <p:tgtEl>
                                          <p:spTgt spid="1032"/>
                                        </p:tgtEl>
                                        <p:attrNameLst>
                                          <p:attrName>style.visibility</p:attrName>
                                        </p:attrNameLst>
                                      </p:cBhvr>
                                      <p:to>
                                        <p:strVal val="visible"/>
                                      </p:to>
                                    </p:set>
                                    <p:animEffect transition="in" filter="fade">
                                      <p:cBhvr>
                                        <p:cTn id="85" dur="500"/>
                                        <p:tgtEl>
                                          <p:spTgt spid="1032"/>
                                        </p:tgtEl>
                                      </p:cBhvr>
                                    </p:animEffect>
                                  </p:childTnLst>
                                </p:cTn>
                              </p:par>
                              <p:par>
                                <p:cTn id="86" presetID="10" presetClass="entr" presetSubtype="0" fill="hold" nodeType="withEffect">
                                  <p:stCondLst>
                                    <p:cond delay="0"/>
                                  </p:stCondLst>
                                  <p:childTnLst>
                                    <p:set>
                                      <p:cBhvr>
                                        <p:cTn id="87" dur="1" fill="hold">
                                          <p:stCondLst>
                                            <p:cond delay="0"/>
                                          </p:stCondLst>
                                        </p:cTn>
                                        <p:tgtEl>
                                          <p:spTgt spid="1033"/>
                                        </p:tgtEl>
                                        <p:attrNameLst>
                                          <p:attrName>style.visibility</p:attrName>
                                        </p:attrNameLst>
                                      </p:cBhvr>
                                      <p:to>
                                        <p:strVal val="visible"/>
                                      </p:to>
                                    </p:set>
                                    <p:animEffect transition="in" filter="fade">
                                      <p:cBhvr>
                                        <p:cTn id="88" dur="500"/>
                                        <p:tgtEl>
                                          <p:spTgt spid="1033"/>
                                        </p:tgtEl>
                                      </p:cBhvr>
                                    </p:animEffect>
                                  </p:childTnLst>
                                </p:cTn>
                              </p:par>
                              <p:par>
                                <p:cTn id="89" presetID="10" presetClass="entr" presetSubtype="0" fill="hold" nodeType="with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cTn>
                              </p:par>
                              <p:par>
                                <p:cTn id="92" presetID="10" presetClass="entr" presetSubtype="0" fill="hold" nodeType="withEffect">
                                  <p:stCondLst>
                                    <p:cond delay="0"/>
                                  </p:stCondLst>
                                  <p:childTnLst>
                                    <p:set>
                                      <p:cBhvr>
                                        <p:cTn id="93" dur="1" fill="hold">
                                          <p:stCondLst>
                                            <p:cond delay="0"/>
                                          </p:stCondLst>
                                        </p:cTn>
                                        <p:tgtEl>
                                          <p:spTgt spid="1036"/>
                                        </p:tgtEl>
                                        <p:attrNameLst>
                                          <p:attrName>style.visibility</p:attrName>
                                        </p:attrNameLst>
                                      </p:cBhvr>
                                      <p:to>
                                        <p:strVal val="visible"/>
                                      </p:to>
                                    </p:set>
                                    <p:animEffect transition="in" filter="fade">
                                      <p:cBhvr>
                                        <p:cTn id="94" dur="500"/>
                                        <p:tgtEl>
                                          <p:spTgt spid="1036"/>
                                        </p:tgtEl>
                                      </p:cBhvr>
                                    </p:animEffect>
                                  </p:childTnLst>
                                </p:cTn>
                              </p:par>
                              <p:par>
                                <p:cTn id="95" presetID="10" presetClass="entr" presetSubtype="0" fill="hold" nodeType="withEffect">
                                  <p:stCondLst>
                                    <p:cond delay="0"/>
                                  </p:stCondLst>
                                  <p:childTnLst>
                                    <p:set>
                                      <p:cBhvr>
                                        <p:cTn id="96" dur="1" fill="hold">
                                          <p:stCondLst>
                                            <p:cond delay="0"/>
                                          </p:stCondLst>
                                        </p:cTn>
                                        <p:tgtEl>
                                          <p:spTgt spid="1038"/>
                                        </p:tgtEl>
                                        <p:attrNameLst>
                                          <p:attrName>style.visibility</p:attrName>
                                        </p:attrNameLst>
                                      </p:cBhvr>
                                      <p:to>
                                        <p:strVal val="visible"/>
                                      </p:to>
                                    </p:set>
                                    <p:animEffect transition="in" filter="fade">
                                      <p:cBhvr>
                                        <p:cTn id="97" dur="500"/>
                                        <p:tgtEl>
                                          <p:spTgt spid="1038"/>
                                        </p:tgtEl>
                                      </p:cBhvr>
                                    </p:animEffect>
                                  </p:childTnLst>
                                </p:cTn>
                              </p:par>
                              <p:par>
                                <p:cTn id="98" presetID="10" presetClass="entr" presetSubtype="0" fill="hold" nodeType="withEffect">
                                  <p:stCondLst>
                                    <p:cond delay="0"/>
                                  </p:stCondLst>
                                  <p:childTnLst>
                                    <p:set>
                                      <p:cBhvr>
                                        <p:cTn id="99" dur="1" fill="hold">
                                          <p:stCondLst>
                                            <p:cond delay="0"/>
                                          </p:stCondLst>
                                        </p:cTn>
                                        <p:tgtEl>
                                          <p:spTgt spid="1039"/>
                                        </p:tgtEl>
                                        <p:attrNameLst>
                                          <p:attrName>style.visibility</p:attrName>
                                        </p:attrNameLst>
                                      </p:cBhvr>
                                      <p:to>
                                        <p:strVal val="visible"/>
                                      </p:to>
                                    </p:set>
                                    <p:animEffect transition="in" filter="fade">
                                      <p:cBhvr>
                                        <p:cTn id="100" dur="500"/>
                                        <p:tgtEl>
                                          <p:spTgt spid="1039"/>
                                        </p:tgtEl>
                                      </p:cBhvr>
                                    </p:animEffect>
                                  </p:childTnLst>
                                </p:cTn>
                              </p:par>
                              <p:par>
                                <p:cTn id="101" presetID="10" presetClass="entr" presetSubtype="0" fill="hold" nodeType="withEffect">
                                  <p:stCondLst>
                                    <p:cond delay="0"/>
                                  </p:stCondLst>
                                  <p:childTnLst>
                                    <p:set>
                                      <p:cBhvr>
                                        <p:cTn id="102" dur="1" fill="hold">
                                          <p:stCondLst>
                                            <p:cond delay="0"/>
                                          </p:stCondLst>
                                        </p:cTn>
                                        <p:tgtEl>
                                          <p:spTgt spid="1040"/>
                                        </p:tgtEl>
                                        <p:attrNameLst>
                                          <p:attrName>style.visibility</p:attrName>
                                        </p:attrNameLst>
                                      </p:cBhvr>
                                      <p:to>
                                        <p:strVal val="visible"/>
                                      </p:to>
                                    </p:set>
                                    <p:animEffect transition="in" filter="fade">
                                      <p:cBhvr>
                                        <p:cTn id="103" dur="500"/>
                                        <p:tgtEl>
                                          <p:spTgt spid="104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23"/>
                                        </p:tgtEl>
                                        <p:attrNameLst>
                                          <p:attrName>style.visibility</p:attrName>
                                        </p:attrNameLst>
                                      </p:cBhvr>
                                      <p:to>
                                        <p:strVal val="visible"/>
                                      </p:to>
                                    </p:set>
                                    <p:animEffect transition="in" filter="fade">
                                      <p:cBhvr>
                                        <p:cTn id="106" dur="500"/>
                                        <p:tgtEl>
                                          <p:spTgt spid="12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024"/>
                                        </p:tgtEl>
                                        <p:attrNameLst>
                                          <p:attrName>style.visibility</p:attrName>
                                        </p:attrNameLst>
                                      </p:cBhvr>
                                      <p:to>
                                        <p:strVal val="visible"/>
                                      </p:to>
                                    </p:set>
                                    <p:animEffect transition="in" filter="fade">
                                      <p:cBhvr>
                                        <p:cTn id="109" dur="500"/>
                                        <p:tgtEl>
                                          <p:spTgt spid="102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fade">
                                      <p:cBhvr>
                                        <p:cTn id="112" dur="500"/>
                                        <p:tgtEl>
                                          <p:spTgt spid="11"/>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044"/>
                                        </p:tgtEl>
                                        <p:attrNameLst>
                                          <p:attrName>style.visibility</p:attrName>
                                        </p:attrNameLst>
                                      </p:cBhvr>
                                      <p:to>
                                        <p:strVal val="visible"/>
                                      </p:to>
                                    </p:set>
                                    <p:animEffect transition="in" filter="fade">
                                      <p:cBhvr>
                                        <p:cTn id="117" dur="500"/>
                                        <p:tgtEl>
                                          <p:spTgt spid="1044"/>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046"/>
                                        </p:tgtEl>
                                        <p:attrNameLst>
                                          <p:attrName>style.visibility</p:attrName>
                                        </p:attrNameLst>
                                      </p:cBhvr>
                                      <p:to>
                                        <p:strVal val="visible"/>
                                      </p:to>
                                    </p:set>
                                    <p:animEffect transition="in" filter="fade">
                                      <p:cBhvr>
                                        <p:cTn id="120" dur="500"/>
                                        <p:tgtEl>
                                          <p:spTgt spid="1046"/>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043"/>
                                        </p:tgtEl>
                                        <p:attrNameLst>
                                          <p:attrName>style.visibility</p:attrName>
                                        </p:attrNameLst>
                                      </p:cBhvr>
                                      <p:to>
                                        <p:strVal val="visible"/>
                                      </p:to>
                                    </p:set>
                                    <p:animEffect transition="in" filter="fade">
                                      <p:cBhvr>
                                        <p:cTn id="125" dur="500"/>
                                        <p:tgtEl>
                                          <p:spTgt spid="1043"/>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1049"/>
                                        </p:tgtEl>
                                        <p:attrNameLst>
                                          <p:attrName>style.visibility</p:attrName>
                                        </p:attrNameLst>
                                      </p:cBhvr>
                                      <p:to>
                                        <p:strVal val="visible"/>
                                      </p:to>
                                    </p:set>
                                    <p:animEffect transition="in" filter="fade">
                                      <p:cBhvr>
                                        <p:cTn id="130" dur="500"/>
                                        <p:tgtEl>
                                          <p:spTgt spid="1049"/>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7"/>
                                        </p:tgtEl>
                                        <p:attrNameLst>
                                          <p:attrName>style.visibility</p:attrName>
                                        </p:attrNameLst>
                                      </p:cBhvr>
                                      <p:to>
                                        <p:strVal val="visible"/>
                                      </p:to>
                                    </p:set>
                                    <p:animEffect transition="in" filter="fade">
                                      <p:cBhvr>
                                        <p:cTn id="136" dur="500"/>
                                        <p:tgtEl>
                                          <p:spTgt spid="17"/>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9"/>
                                        </p:tgtEl>
                                        <p:attrNameLst>
                                          <p:attrName>style.visibility</p:attrName>
                                        </p:attrNameLst>
                                      </p:cBhvr>
                                      <p:to>
                                        <p:strVal val="visible"/>
                                      </p:to>
                                    </p:set>
                                    <p:animEffect transition="in" filter="fade">
                                      <p:cBhvr>
                                        <p:cTn id="139" dur="500"/>
                                        <p:tgtEl>
                                          <p:spTgt spid="19"/>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0"/>
                                        </p:tgtEl>
                                        <p:attrNameLst>
                                          <p:attrName>style.visibility</p:attrName>
                                        </p:attrNameLst>
                                      </p:cBhvr>
                                      <p:to>
                                        <p:strVal val="visible"/>
                                      </p:to>
                                    </p:set>
                                    <p:animEffect transition="in" filter="fade">
                                      <p:cBhvr>
                                        <p:cTn id="142" dur="500"/>
                                        <p:tgtEl>
                                          <p:spTgt spid="20"/>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21"/>
                                        </p:tgtEl>
                                        <p:attrNameLst>
                                          <p:attrName>style.visibility</p:attrName>
                                        </p:attrNameLst>
                                      </p:cBhvr>
                                      <p:to>
                                        <p:strVal val="visible"/>
                                      </p:to>
                                    </p:set>
                                    <p:animEffect transition="in" filter="fade">
                                      <p:cBhvr>
                                        <p:cTn id="145" dur="500"/>
                                        <p:tgtEl>
                                          <p:spTgt spid="21"/>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2"/>
                                        </p:tgtEl>
                                        <p:attrNameLst>
                                          <p:attrName>style.visibility</p:attrName>
                                        </p:attrNameLst>
                                      </p:cBhvr>
                                      <p:to>
                                        <p:strVal val="visible"/>
                                      </p:to>
                                    </p:set>
                                    <p:animEffect transition="in" filter="fade">
                                      <p:cBhvr>
                                        <p:cTn id="148" dur="500"/>
                                        <p:tgtEl>
                                          <p:spTgt spid="22"/>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3"/>
                                        </p:tgtEl>
                                        <p:attrNameLst>
                                          <p:attrName>style.visibility</p:attrName>
                                        </p:attrNameLst>
                                      </p:cBhvr>
                                      <p:to>
                                        <p:strVal val="visible"/>
                                      </p:to>
                                    </p:set>
                                    <p:animEffect transition="in" filter="fade">
                                      <p:cBhvr>
                                        <p:cTn id="151" dur="500"/>
                                        <p:tgtEl>
                                          <p:spTgt spid="23"/>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4"/>
                                        </p:tgtEl>
                                        <p:attrNameLst>
                                          <p:attrName>style.visibility</p:attrName>
                                        </p:attrNameLst>
                                      </p:cBhvr>
                                      <p:to>
                                        <p:strVal val="visible"/>
                                      </p:to>
                                    </p:set>
                                    <p:animEffect transition="in" filter="fade">
                                      <p:cBhvr>
                                        <p:cTn id="154" dur="500"/>
                                        <p:tgtEl>
                                          <p:spTgt spid="24"/>
                                        </p:tgtEl>
                                      </p:cBhvr>
                                    </p:animEffect>
                                  </p:childTnLst>
                                </p:cTn>
                              </p:par>
                              <p:par>
                                <p:cTn id="155" presetID="10" presetClass="entr" presetSubtype="0" fill="hold" nodeType="withEffect">
                                  <p:stCondLst>
                                    <p:cond delay="0"/>
                                  </p:stCondLst>
                                  <p:childTnLst>
                                    <p:set>
                                      <p:cBhvr>
                                        <p:cTn id="156" dur="1" fill="hold">
                                          <p:stCondLst>
                                            <p:cond delay="0"/>
                                          </p:stCondLst>
                                        </p:cTn>
                                        <p:tgtEl>
                                          <p:spTgt spid="25"/>
                                        </p:tgtEl>
                                        <p:attrNameLst>
                                          <p:attrName>style.visibility</p:attrName>
                                        </p:attrNameLst>
                                      </p:cBhvr>
                                      <p:to>
                                        <p:strVal val="visible"/>
                                      </p:to>
                                    </p:set>
                                    <p:animEffect transition="in" filter="fade">
                                      <p:cBhvr>
                                        <p:cTn id="157" dur="500"/>
                                        <p:tgtEl>
                                          <p:spTgt spid="25"/>
                                        </p:tgtEl>
                                      </p:cBhvr>
                                    </p:animEffect>
                                  </p:childTnLst>
                                </p:cTn>
                              </p:par>
                              <p:par>
                                <p:cTn id="158" presetID="10" presetClass="entr" presetSubtype="0" fill="hold" nodeType="withEffect">
                                  <p:stCondLst>
                                    <p:cond delay="0"/>
                                  </p:stCondLst>
                                  <p:childTnLst>
                                    <p:set>
                                      <p:cBhvr>
                                        <p:cTn id="159" dur="1" fill="hold">
                                          <p:stCondLst>
                                            <p:cond delay="0"/>
                                          </p:stCondLst>
                                        </p:cTn>
                                        <p:tgtEl>
                                          <p:spTgt spid="28"/>
                                        </p:tgtEl>
                                        <p:attrNameLst>
                                          <p:attrName>style.visibility</p:attrName>
                                        </p:attrNameLst>
                                      </p:cBhvr>
                                      <p:to>
                                        <p:strVal val="visible"/>
                                      </p:to>
                                    </p:set>
                                    <p:animEffect transition="in" filter="fade">
                                      <p:cBhvr>
                                        <p:cTn id="160" dur="500"/>
                                        <p:tgtEl>
                                          <p:spTgt spid="28"/>
                                        </p:tgtEl>
                                      </p:cBhvr>
                                    </p:animEffect>
                                  </p:childTnLst>
                                </p:cTn>
                              </p:par>
                              <p:par>
                                <p:cTn id="161" presetID="10" presetClass="entr" presetSubtype="0" fill="hold" nodeType="withEffect">
                                  <p:stCondLst>
                                    <p:cond delay="0"/>
                                  </p:stCondLst>
                                  <p:childTnLst>
                                    <p:set>
                                      <p:cBhvr>
                                        <p:cTn id="162" dur="1" fill="hold">
                                          <p:stCondLst>
                                            <p:cond delay="0"/>
                                          </p:stCondLst>
                                        </p:cTn>
                                        <p:tgtEl>
                                          <p:spTgt spid="35"/>
                                        </p:tgtEl>
                                        <p:attrNameLst>
                                          <p:attrName>style.visibility</p:attrName>
                                        </p:attrNameLst>
                                      </p:cBhvr>
                                      <p:to>
                                        <p:strVal val="visible"/>
                                      </p:to>
                                    </p:set>
                                    <p:animEffect transition="in" filter="fade">
                                      <p:cBhvr>
                                        <p:cTn id="163" dur="500"/>
                                        <p:tgtEl>
                                          <p:spTgt spid="35"/>
                                        </p:tgtEl>
                                      </p:cBhvr>
                                    </p:animEffect>
                                  </p:childTnLst>
                                </p:cTn>
                              </p:par>
                              <p:par>
                                <p:cTn id="164" presetID="10" presetClass="entr" presetSubtype="0" fill="hold" nodeType="withEffect">
                                  <p:stCondLst>
                                    <p:cond delay="0"/>
                                  </p:stCondLst>
                                  <p:childTnLst>
                                    <p:set>
                                      <p:cBhvr>
                                        <p:cTn id="165" dur="1" fill="hold">
                                          <p:stCondLst>
                                            <p:cond delay="0"/>
                                          </p:stCondLst>
                                        </p:cTn>
                                        <p:tgtEl>
                                          <p:spTgt spid="37"/>
                                        </p:tgtEl>
                                        <p:attrNameLst>
                                          <p:attrName>style.visibility</p:attrName>
                                        </p:attrNameLst>
                                      </p:cBhvr>
                                      <p:to>
                                        <p:strVal val="visible"/>
                                      </p:to>
                                    </p:set>
                                    <p:animEffect transition="in" filter="fade">
                                      <p:cBhvr>
                                        <p:cTn id="166" dur="500"/>
                                        <p:tgtEl>
                                          <p:spTgt spid="37"/>
                                        </p:tgtEl>
                                      </p:cBhvr>
                                    </p:animEffect>
                                  </p:childTnLst>
                                </p:cTn>
                              </p:par>
                              <p:par>
                                <p:cTn id="167" presetID="10" presetClass="entr" presetSubtype="0" fill="hold" nodeType="withEffect">
                                  <p:stCondLst>
                                    <p:cond delay="0"/>
                                  </p:stCondLst>
                                  <p:childTnLst>
                                    <p:set>
                                      <p:cBhvr>
                                        <p:cTn id="168" dur="1" fill="hold">
                                          <p:stCondLst>
                                            <p:cond delay="0"/>
                                          </p:stCondLst>
                                        </p:cTn>
                                        <p:tgtEl>
                                          <p:spTgt spid="38"/>
                                        </p:tgtEl>
                                        <p:attrNameLst>
                                          <p:attrName>style.visibility</p:attrName>
                                        </p:attrNameLst>
                                      </p:cBhvr>
                                      <p:to>
                                        <p:strVal val="visible"/>
                                      </p:to>
                                    </p:set>
                                    <p:animEffect transition="in" filter="fade">
                                      <p:cBhvr>
                                        <p:cTn id="169" dur="500"/>
                                        <p:tgtEl>
                                          <p:spTgt spid="38"/>
                                        </p:tgtEl>
                                      </p:cBhvr>
                                    </p:animEffect>
                                  </p:childTnLst>
                                </p:cTn>
                              </p:par>
                              <p:par>
                                <p:cTn id="170" presetID="10" presetClass="entr" presetSubtype="0" fill="hold" nodeType="withEffect">
                                  <p:stCondLst>
                                    <p:cond delay="0"/>
                                  </p:stCondLst>
                                  <p:childTnLst>
                                    <p:set>
                                      <p:cBhvr>
                                        <p:cTn id="171" dur="1" fill="hold">
                                          <p:stCondLst>
                                            <p:cond delay="0"/>
                                          </p:stCondLst>
                                        </p:cTn>
                                        <p:tgtEl>
                                          <p:spTgt spid="40"/>
                                        </p:tgtEl>
                                        <p:attrNameLst>
                                          <p:attrName>style.visibility</p:attrName>
                                        </p:attrNameLst>
                                      </p:cBhvr>
                                      <p:to>
                                        <p:strVal val="visible"/>
                                      </p:to>
                                    </p:set>
                                    <p:animEffect transition="in" filter="fade">
                                      <p:cBhvr>
                                        <p:cTn id="172" dur="500"/>
                                        <p:tgtEl>
                                          <p:spTgt spid="40"/>
                                        </p:tgtEl>
                                      </p:cBhvr>
                                    </p:animEffect>
                                  </p:childTnLst>
                                </p:cTn>
                              </p:par>
                              <p:par>
                                <p:cTn id="173" presetID="10" presetClass="entr" presetSubtype="0" fill="hold" nodeType="withEffect">
                                  <p:stCondLst>
                                    <p:cond delay="0"/>
                                  </p:stCondLst>
                                  <p:childTnLst>
                                    <p:set>
                                      <p:cBhvr>
                                        <p:cTn id="174" dur="1" fill="hold">
                                          <p:stCondLst>
                                            <p:cond delay="0"/>
                                          </p:stCondLst>
                                        </p:cTn>
                                        <p:tgtEl>
                                          <p:spTgt spid="45"/>
                                        </p:tgtEl>
                                        <p:attrNameLst>
                                          <p:attrName>style.visibility</p:attrName>
                                        </p:attrNameLst>
                                      </p:cBhvr>
                                      <p:to>
                                        <p:strVal val="visible"/>
                                      </p:to>
                                    </p:set>
                                    <p:animEffect transition="in" filter="fade">
                                      <p:cBhvr>
                                        <p:cTn id="175" dur="500"/>
                                        <p:tgtEl>
                                          <p:spTgt spid="45"/>
                                        </p:tgtEl>
                                      </p:cBhvr>
                                    </p:animEffect>
                                  </p:childTnLst>
                                </p:cTn>
                              </p:par>
                              <p:par>
                                <p:cTn id="176" presetID="10" presetClass="entr" presetSubtype="0" fill="hold" nodeType="withEffect">
                                  <p:stCondLst>
                                    <p:cond delay="0"/>
                                  </p:stCondLst>
                                  <p:childTnLst>
                                    <p:set>
                                      <p:cBhvr>
                                        <p:cTn id="177" dur="1" fill="hold">
                                          <p:stCondLst>
                                            <p:cond delay="0"/>
                                          </p:stCondLst>
                                        </p:cTn>
                                        <p:tgtEl>
                                          <p:spTgt spid="51"/>
                                        </p:tgtEl>
                                        <p:attrNameLst>
                                          <p:attrName>style.visibility</p:attrName>
                                        </p:attrNameLst>
                                      </p:cBhvr>
                                      <p:to>
                                        <p:strVal val="visible"/>
                                      </p:to>
                                    </p:set>
                                    <p:animEffect transition="in" filter="fade">
                                      <p:cBhvr>
                                        <p:cTn id="178" dur="500"/>
                                        <p:tgtEl>
                                          <p:spTgt spid="51"/>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54"/>
                                        </p:tgtEl>
                                        <p:attrNameLst>
                                          <p:attrName>style.visibility</p:attrName>
                                        </p:attrNameLst>
                                      </p:cBhvr>
                                      <p:to>
                                        <p:strVal val="visible"/>
                                      </p:to>
                                    </p:set>
                                    <p:animEffect transition="in" filter="fade">
                                      <p:cBhvr>
                                        <p:cTn id="18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 grpId="0" animBg="1"/>
      <p:bldP spid="4" grpId="0" animBg="1"/>
      <p:bldP spid="5" grpId="0" animBg="1"/>
      <p:bldP spid="6" grpId="0" animBg="1"/>
      <p:bldP spid="7" grpId="0" animBg="1"/>
      <p:bldP spid="8" grpId="0" animBg="1"/>
      <p:bldP spid="12" grpId="0" animBg="1"/>
      <p:bldP spid="123" grpId="0" animBg="1"/>
      <p:bldP spid="124" grpId="0" animBg="1"/>
      <p:bldP spid="126" grpId="0" animBg="1"/>
      <p:bldP spid="1024" grpId="0" animBg="1"/>
      <p:bldP spid="1025" grpId="0" animBg="1"/>
      <p:bldP spid="1028" grpId="0" animBg="1"/>
      <p:bldP spid="1029" grpId="0" animBg="1"/>
      <p:bldP spid="1030" grpId="0" animBg="1"/>
      <p:bldP spid="1043" grpId="0" animBg="1"/>
      <p:bldP spid="1044" grpId="0" animBg="1"/>
      <p:bldP spid="1046" grpId="0" animBg="1"/>
      <p:bldP spid="1049" grpId="0" animBg="1"/>
      <p:bldP spid="9" grpId="0"/>
      <p:bldP spid="11" grpId="0"/>
      <p:bldP spid="16" grpId="0" animBg="1"/>
      <p:bldP spid="17" grpId="0" animBg="1"/>
      <p:bldP spid="19" grpId="0" animBg="1"/>
      <p:bldP spid="20" grpId="0" animBg="1"/>
      <p:bldP spid="21" grpId="0" animBg="1"/>
      <p:bldP spid="22" grpId="0" animBg="1"/>
      <p:bldP spid="23" grpId="0" animBg="1"/>
      <p:bldP spid="24" grpId="0" animBg="1"/>
      <p:bldP spid="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33C47E-4BAE-8743-98DF-BB994D280228}"/>
              </a:ext>
            </a:extLst>
          </p:cNvPr>
          <p:cNvSpPr>
            <a:spLocks noGrp="1"/>
          </p:cNvSpPr>
          <p:nvPr>
            <p:ph type="sldNum" sz="quarter" idx="4"/>
          </p:nvPr>
        </p:nvSpPr>
        <p:spPr/>
        <p:txBody>
          <a:bodyPr/>
          <a:lstStyle/>
          <a:p>
            <a:pPr defTabSz="1828800">
              <a:buClr>
                <a:srgbClr val="000000"/>
              </a:buClr>
            </a:pPr>
            <a:fld id="{00000000-1234-1234-1234-123412341234}" type="slidenum">
              <a:rPr lang="en-US" kern="0"/>
              <a:pPr defTabSz="1828800">
                <a:buClr>
                  <a:srgbClr val="000000"/>
                </a:buClr>
              </a:pPr>
              <a:t>28</a:t>
            </a:fld>
            <a:endParaRPr lang="en-US" kern="0"/>
          </a:p>
        </p:txBody>
      </p:sp>
      <p:sp>
        <p:nvSpPr>
          <p:cNvPr id="7" name="Google Shape;91;p3">
            <a:extLst>
              <a:ext uri="{FF2B5EF4-FFF2-40B4-BE49-F238E27FC236}">
                <a16:creationId xmlns:a16="http://schemas.microsoft.com/office/drawing/2014/main" id="{6BF17CDB-1EB7-91FB-5998-73DA4A531B66}"/>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23"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b="1">
                <a:solidFill>
                  <a:srgbClr val="000000"/>
                </a:solidFill>
                <a:latin typeface="Times New Roman" panose="02020603050405020304" pitchFamily="18" charset="0"/>
                <a:cs typeface="Times New Roman" panose="02020603050405020304" pitchFamily="18" charset="0"/>
              </a:rPr>
              <a:t>Workflow</a:t>
            </a:r>
            <a:endParaRPr lang="en-US" b="1">
              <a:solidFill>
                <a:srgbClr val="00000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FEBF8E0-BD1F-A869-6144-89EEC11F7911}"/>
              </a:ext>
            </a:extLst>
          </p:cNvPr>
          <p:cNvSpPr/>
          <p:nvPr/>
        </p:nvSpPr>
        <p:spPr>
          <a:xfrm>
            <a:off x="949406" y="2168692"/>
            <a:ext cx="3200400" cy="1352550"/>
          </a:xfrm>
          <a:prstGeom prst="roundRect">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Safety Events </a:t>
            </a:r>
          </a:p>
        </p:txBody>
      </p:sp>
      <p:sp>
        <p:nvSpPr>
          <p:cNvPr id="6" name="Rectangle: Rounded Corners 5">
            <a:extLst>
              <a:ext uri="{FF2B5EF4-FFF2-40B4-BE49-F238E27FC236}">
                <a16:creationId xmlns:a16="http://schemas.microsoft.com/office/drawing/2014/main" id="{A4249D3D-D352-AACB-2FA7-6D756D22A12B}"/>
              </a:ext>
            </a:extLst>
          </p:cNvPr>
          <p:cNvSpPr/>
          <p:nvPr/>
        </p:nvSpPr>
        <p:spPr>
          <a:xfrm>
            <a:off x="9184932" y="2168692"/>
            <a:ext cx="3200400" cy="1352550"/>
          </a:xfrm>
          <a:prstGeom prst="roundRect">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Cyber Attacks</a:t>
            </a:r>
          </a:p>
        </p:txBody>
      </p:sp>
      <p:sp>
        <p:nvSpPr>
          <p:cNvPr id="17" name="Flowchart: Predefined Process 16">
            <a:extLst>
              <a:ext uri="{FF2B5EF4-FFF2-40B4-BE49-F238E27FC236}">
                <a16:creationId xmlns:a16="http://schemas.microsoft.com/office/drawing/2014/main" id="{41B958BF-9473-FAC0-6ACA-D01FEA6FC369}"/>
              </a:ext>
            </a:extLst>
          </p:cNvPr>
          <p:cNvSpPr/>
          <p:nvPr/>
        </p:nvSpPr>
        <p:spPr>
          <a:xfrm>
            <a:off x="5045156" y="3383587"/>
            <a:ext cx="3314700" cy="933449"/>
          </a:xfrm>
          <a:prstGeom prst="flowChartPredefinedProcess">
            <a:avLst/>
          </a:prstGeom>
          <a:ln w="38100"/>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NLP Based Extractor</a:t>
            </a:r>
          </a:p>
        </p:txBody>
      </p:sp>
      <p:cxnSp>
        <p:nvCxnSpPr>
          <p:cNvPr id="19" name="Straight Arrow Connector 18">
            <a:extLst>
              <a:ext uri="{FF2B5EF4-FFF2-40B4-BE49-F238E27FC236}">
                <a16:creationId xmlns:a16="http://schemas.microsoft.com/office/drawing/2014/main" id="{244F991D-2696-8F55-8F63-E25F71FAB370}"/>
              </a:ext>
            </a:extLst>
          </p:cNvPr>
          <p:cNvCxnSpPr>
            <a:cxnSpLocks/>
          </p:cNvCxnSpPr>
          <p:nvPr/>
        </p:nvCxnSpPr>
        <p:spPr>
          <a:xfrm>
            <a:off x="6702508" y="2813388"/>
            <a:ext cx="0" cy="549616"/>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Flowchart: Magnetic Disk 23">
            <a:extLst>
              <a:ext uri="{FF2B5EF4-FFF2-40B4-BE49-F238E27FC236}">
                <a16:creationId xmlns:a16="http://schemas.microsoft.com/office/drawing/2014/main" id="{06BE2F6D-1193-DB4F-6B03-E20C751BEE76}"/>
              </a:ext>
            </a:extLst>
          </p:cNvPr>
          <p:cNvSpPr/>
          <p:nvPr/>
        </p:nvSpPr>
        <p:spPr>
          <a:xfrm>
            <a:off x="384424" y="4351834"/>
            <a:ext cx="3568866" cy="1694444"/>
          </a:xfrm>
          <a:prstGeom prst="flowChartMagneticDisk">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solidFill>
              </a:rPr>
              <a:t>Pre/Post Condition of Safety Events</a:t>
            </a:r>
          </a:p>
        </p:txBody>
      </p:sp>
      <p:sp>
        <p:nvSpPr>
          <p:cNvPr id="25" name="Flowchart: Magnetic Disk 24">
            <a:extLst>
              <a:ext uri="{FF2B5EF4-FFF2-40B4-BE49-F238E27FC236}">
                <a16:creationId xmlns:a16="http://schemas.microsoft.com/office/drawing/2014/main" id="{C2D0B2F0-77A2-21A5-6964-617518FB6619}"/>
              </a:ext>
            </a:extLst>
          </p:cNvPr>
          <p:cNvSpPr/>
          <p:nvPr/>
        </p:nvSpPr>
        <p:spPr>
          <a:xfrm>
            <a:off x="9451721" y="4380020"/>
            <a:ext cx="3568864" cy="1694444"/>
          </a:xfrm>
          <a:prstGeom prst="flowChartMagneticDisk">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solidFill>
              </a:rPr>
              <a:t>Pre/Post Condition of Cyber Attacks</a:t>
            </a:r>
          </a:p>
        </p:txBody>
      </p:sp>
      <p:cxnSp>
        <p:nvCxnSpPr>
          <p:cNvPr id="27" name="Connector: Elbow 26">
            <a:extLst>
              <a:ext uri="{FF2B5EF4-FFF2-40B4-BE49-F238E27FC236}">
                <a16:creationId xmlns:a16="http://schemas.microsoft.com/office/drawing/2014/main" id="{EDD1D55E-84A9-F9F2-A81D-B30BEC77B3C4}"/>
              </a:ext>
            </a:extLst>
          </p:cNvPr>
          <p:cNvCxnSpPr>
            <a:cxnSpLocks/>
            <a:stCxn id="17" idx="1"/>
            <a:endCxn id="24" idx="1"/>
          </p:cNvCxnSpPr>
          <p:nvPr/>
        </p:nvCxnSpPr>
        <p:spPr>
          <a:xfrm rot="10800000" flipV="1">
            <a:off x="2168858" y="3850312"/>
            <a:ext cx="2876299" cy="501522"/>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Connector: Elbow 27">
            <a:extLst>
              <a:ext uri="{FF2B5EF4-FFF2-40B4-BE49-F238E27FC236}">
                <a16:creationId xmlns:a16="http://schemas.microsoft.com/office/drawing/2014/main" id="{13B31330-1797-136A-D005-31D68E1CA044}"/>
              </a:ext>
            </a:extLst>
          </p:cNvPr>
          <p:cNvCxnSpPr>
            <a:cxnSpLocks/>
            <a:stCxn id="17" idx="3"/>
            <a:endCxn id="25" idx="1"/>
          </p:cNvCxnSpPr>
          <p:nvPr/>
        </p:nvCxnSpPr>
        <p:spPr>
          <a:xfrm>
            <a:off x="8359856" y="3850312"/>
            <a:ext cx="2876297" cy="529708"/>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1148A580-3AD5-7C42-76D3-253D414072A6}"/>
              </a:ext>
            </a:extLst>
          </p:cNvPr>
          <p:cNvCxnSpPr>
            <a:cxnSpLocks/>
            <a:stCxn id="24" idx="4"/>
            <a:endCxn id="25" idx="2"/>
          </p:cNvCxnSpPr>
          <p:nvPr/>
        </p:nvCxnSpPr>
        <p:spPr>
          <a:xfrm>
            <a:off x="3953290" y="5199056"/>
            <a:ext cx="5498431" cy="28186"/>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sp>
        <p:nvSpPr>
          <p:cNvPr id="33" name="Flowchart: Predefined Process 32">
            <a:extLst>
              <a:ext uri="{FF2B5EF4-FFF2-40B4-BE49-F238E27FC236}">
                <a16:creationId xmlns:a16="http://schemas.microsoft.com/office/drawing/2014/main" id="{FEBA6BD0-E94B-CB5D-A610-B1FE0C9E6DD4}"/>
              </a:ext>
            </a:extLst>
          </p:cNvPr>
          <p:cNvSpPr/>
          <p:nvPr/>
        </p:nvSpPr>
        <p:spPr>
          <a:xfrm>
            <a:off x="4223426" y="6046278"/>
            <a:ext cx="5013071" cy="933449"/>
          </a:xfrm>
          <a:prstGeom prst="flowChartPredefinedProcess">
            <a:avLst/>
          </a:prstGeom>
          <a:ln w="38100"/>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PDDL Domain &amp; Problem Generator</a:t>
            </a:r>
          </a:p>
        </p:txBody>
      </p:sp>
      <p:cxnSp>
        <p:nvCxnSpPr>
          <p:cNvPr id="34" name="Straight Arrow Connector 33">
            <a:extLst>
              <a:ext uri="{FF2B5EF4-FFF2-40B4-BE49-F238E27FC236}">
                <a16:creationId xmlns:a16="http://schemas.microsoft.com/office/drawing/2014/main" id="{578A3E7E-57EF-99C0-FA65-B0799167EC0A}"/>
              </a:ext>
            </a:extLst>
          </p:cNvPr>
          <p:cNvCxnSpPr>
            <a:cxnSpLocks/>
          </p:cNvCxnSpPr>
          <p:nvPr/>
        </p:nvCxnSpPr>
        <p:spPr>
          <a:xfrm>
            <a:off x="6702505" y="5199056"/>
            <a:ext cx="0" cy="847222"/>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Flowchart: Multidocument 36">
            <a:extLst>
              <a:ext uri="{FF2B5EF4-FFF2-40B4-BE49-F238E27FC236}">
                <a16:creationId xmlns:a16="http://schemas.microsoft.com/office/drawing/2014/main" id="{E21CCB09-6F66-85B9-3BCF-221C768FBCB4}"/>
              </a:ext>
            </a:extLst>
          </p:cNvPr>
          <p:cNvSpPr/>
          <p:nvPr/>
        </p:nvSpPr>
        <p:spPr>
          <a:xfrm>
            <a:off x="803185" y="7241518"/>
            <a:ext cx="3568866" cy="1694444"/>
          </a:xfrm>
          <a:prstGeom prst="flowChartMultidocument">
            <a:avLst/>
          </a:prstGeom>
          <a:ln w="38100"/>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solidFill>
              </a:rPr>
              <a:t>Domain &amp; Problem for FT</a:t>
            </a:r>
          </a:p>
        </p:txBody>
      </p:sp>
      <p:sp>
        <p:nvSpPr>
          <p:cNvPr id="39" name="Flowchart: Multidocument 38">
            <a:extLst>
              <a:ext uri="{FF2B5EF4-FFF2-40B4-BE49-F238E27FC236}">
                <a16:creationId xmlns:a16="http://schemas.microsoft.com/office/drawing/2014/main" id="{0C4B4AB1-6DFC-938C-F7F3-349AA034AF9D}"/>
              </a:ext>
            </a:extLst>
          </p:cNvPr>
          <p:cNvSpPr/>
          <p:nvPr/>
        </p:nvSpPr>
        <p:spPr>
          <a:xfrm>
            <a:off x="8690223" y="7241518"/>
            <a:ext cx="3568867" cy="1694444"/>
          </a:xfrm>
          <a:prstGeom prst="flowChartMultidocument">
            <a:avLst/>
          </a:prstGeom>
          <a:ln w="38100"/>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solidFill>
              </a:rPr>
              <a:t>Domain &amp; Problem for AG</a:t>
            </a:r>
          </a:p>
        </p:txBody>
      </p:sp>
      <p:cxnSp>
        <p:nvCxnSpPr>
          <p:cNvPr id="44" name="Connector: Elbow 43">
            <a:extLst>
              <a:ext uri="{FF2B5EF4-FFF2-40B4-BE49-F238E27FC236}">
                <a16:creationId xmlns:a16="http://schemas.microsoft.com/office/drawing/2014/main" id="{7FD39F7B-4ED7-9B33-D7C1-D4B1742334FA}"/>
              </a:ext>
            </a:extLst>
          </p:cNvPr>
          <p:cNvCxnSpPr>
            <a:stCxn id="33" idx="1"/>
            <a:endCxn id="37" idx="0"/>
          </p:cNvCxnSpPr>
          <p:nvPr/>
        </p:nvCxnSpPr>
        <p:spPr>
          <a:xfrm rot="10800000" flipV="1">
            <a:off x="2833144" y="6513002"/>
            <a:ext cx="1390283" cy="728515"/>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5" name="Connector: Elbow 44">
            <a:extLst>
              <a:ext uri="{FF2B5EF4-FFF2-40B4-BE49-F238E27FC236}">
                <a16:creationId xmlns:a16="http://schemas.microsoft.com/office/drawing/2014/main" id="{3240EA78-B2B2-B604-1431-0906C0BC045B}"/>
              </a:ext>
            </a:extLst>
          </p:cNvPr>
          <p:cNvCxnSpPr>
            <a:cxnSpLocks/>
            <a:stCxn id="33" idx="3"/>
            <a:endCxn id="39" idx="0"/>
          </p:cNvCxnSpPr>
          <p:nvPr/>
        </p:nvCxnSpPr>
        <p:spPr>
          <a:xfrm>
            <a:off x="9236497" y="6513003"/>
            <a:ext cx="1483684" cy="728515"/>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Straight Connector 64">
            <a:extLst>
              <a:ext uri="{FF2B5EF4-FFF2-40B4-BE49-F238E27FC236}">
                <a16:creationId xmlns:a16="http://schemas.microsoft.com/office/drawing/2014/main" id="{EFE4DC03-5E75-0D1E-EB7C-B31DFC2CFF31}"/>
              </a:ext>
            </a:extLst>
          </p:cNvPr>
          <p:cNvCxnSpPr>
            <a:cxnSpLocks/>
            <a:stCxn id="37" idx="3"/>
            <a:endCxn id="39" idx="1"/>
          </p:cNvCxnSpPr>
          <p:nvPr/>
        </p:nvCxnSpPr>
        <p:spPr>
          <a:xfrm>
            <a:off x="4372051" y="8088740"/>
            <a:ext cx="4318172"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DF869CA2-8510-6D06-FE4F-F7A1C81AFD51}"/>
              </a:ext>
            </a:extLst>
          </p:cNvPr>
          <p:cNvCxnSpPr>
            <a:cxnSpLocks/>
          </p:cNvCxnSpPr>
          <p:nvPr/>
        </p:nvCxnSpPr>
        <p:spPr>
          <a:xfrm flipH="1">
            <a:off x="6707477" y="8088740"/>
            <a:ext cx="15957" cy="1132805"/>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2" name="Flowchart: Document 71">
            <a:extLst>
              <a:ext uri="{FF2B5EF4-FFF2-40B4-BE49-F238E27FC236}">
                <a16:creationId xmlns:a16="http://schemas.microsoft.com/office/drawing/2014/main" id="{0F0596F8-B754-F812-803B-28892C868E6C}"/>
              </a:ext>
            </a:extLst>
          </p:cNvPr>
          <p:cNvSpPr/>
          <p:nvPr/>
        </p:nvSpPr>
        <p:spPr>
          <a:xfrm>
            <a:off x="5236083" y="11076091"/>
            <a:ext cx="2987756" cy="1200150"/>
          </a:xfrm>
          <a:prstGeom prst="flowChartDocument">
            <a:avLst/>
          </a:prstGeom>
          <a:ln w="38100"/>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a:solidFill>
                  <a:srgbClr val="000000"/>
                </a:solidFill>
              </a:rPr>
              <a:t>Resiliency Graph</a:t>
            </a:r>
          </a:p>
        </p:txBody>
      </p:sp>
      <p:cxnSp>
        <p:nvCxnSpPr>
          <p:cNvPr id="73" name="Straight Connector 72">
            <a:extLst>
              <a:ext uri="{FF2B5EF4-FFF2-40B4-BE49-F238E27FC236}">
                <a16:creationId xmlns:a16="http://schemas.microsoft.com/office/drawing/2014/main" id="{FAE434EE-16C9-5DFD-A134-89D4D339B826}"/>
              </a:ext>
            </a:extLst>
          </p:cNvPr>
          <p:cNvCxnSpPr>
            <a:cxnSpLocks/>
            <a:stCxn id="4" idx="3"/>
            <a:endCxn id="6" idx="1"/>
          </p:cNvCxnSpPr>
          <p:nvPr/>
        </p:nvCxnSpPr>
        <p:spPr>
          <a:xfrm>
            <a:off x="4149806" y="2844967"/>
            <a:ext cx="5035126"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DA0A0582-95FE-C25B-2E32-8E547C84C759}"/>
              </a:ext>
            </a:extLst>
          </p:cNvPr>
          <p:cNvCxnSpPr>
            <a:cxnSpLocks/>
          </p:cNvCxnSpPr>
          <p:nvPr/>
        </p:nvCxnSpPr>
        <p:spPr>
          <a:xfrm flipH="1">
            <a:off x="6707477" y="9943286"/>
            <a:ext cx="15957" cy="1132805"/>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6" name="Rectangle 95">
            <a:extLst>
              <a:ext uri="{FF2B5EF4-FFF2-40B4-BE49-F238E27FC236}">
                <a16:creationId xmlns:a16="http://schemas.microsoft.com/office/drawing/2014/main" id="{AC5D82D8-3970-F3BA-16C8-57066684F0F5}"/>
              </a:ext>
            </a:extLst>
          </p:cNvPr>
          <p:cNvSpPr/>
          <p:nvPr/>
        </p:nvSpPr>
        <p:spPr>
          <a:xfrm>
            <a:off x="13673784" y="4591049"/>
            <a:ext cx="9382967" cy="3731703"/>
          </a:xfrm>
          <a:prstGeom prst="rect">
            <a:avLst/>
          </a:prstGeom>
          <a:ln w="38100">
            <a:solidFill>
              <a:srgbClr val="00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7" name="Flowchart: Multidocument 96">
            <a:extLst>
              <a:ext uri="{FF2B5EF4-FFF2-40B4-BE49-F238E27FC236}">
                <a16:creationId xmlns:a16="http://schemas.microsoft.com/office/drawing/2014/main" id="{CAE74C64-EFC5-BD8F-5AE1-0FE0949712F0}"/>
              </a:ext>
            </a:extLst>
          </p:cNvPr>
          <p:cNvSpPr/>
          <p:nvPr/>
        </p:nvSpPr>
        <p:spPr>
          <a:xfrm>
            <a:off x="13871876" y="6523499"/>
            <a:ext cx="3386957" cy="1439224"/>
          </a:xfrm>
          <a:prstGeom prst="flowChartMultidocument">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solidFill>
              </a:rPr>
              <a:t>Domain &amp; Problem for Optimistic Model</a:t>
            </a:r>
          </a:p>
        </p:txBody>
      </p:sp>
      <p:sp>
        <p:nvSpPr>
          <p:cNvPr id="98" name="Flowchart: Predefined Process 97">
            <a:extLst>
              <a:ext uri="{FF2B5EF4-FFF2-40B4-BE49-F238E27FC236}">
                <a16:creationId xmlns:a16="http://schemas.microsoft.com/office/drawing/2014/main" id="{61E1D637-CDDF-FA74-A9FD-1FFD594B7B35}"/>
              </a:ext>
            </a:extLst>
          </p:cNvPr>
          <p:cNvSpPr/>
          <p:nvPr/>
        </p:nvSpPr>
        <p:spPr>
          <a:xfrm>
            <a:off x="18365267" y="6919635"/>
            <a:ext cx="1911295" cy="720058"/>
          </a:xfrm>
          <a:prstGeom prst="flowChartPredefinedProcess">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solidFill>
              </a:rPr>
              <a:t>Planner</a:t>
            </a:r>
          </a:p>
        </p:txBody>
      </p:sp>
      <p:sp>
        <p:nvSpPr>
          <p:cNvPr id="99" name="Flowchart: Predefined Process 98">
            <a:extLst>
              <a:ext uri="{FF2B5EF4-FFF2-40B4-BE49-F238E27FC236}">
                <a16:creationId xmlns:a16="http://schemas.microsoft.com/office/drawing/2014/main" id="{CF786AD8-91EA-A896-AE13-A32835CA6801}"/>
              </a:ext>
            </a:extLst>
          </p:cNvPr>
          <p:cNvSpPr/>
          <p:nvPr/>
        </p:nvSpPr>
        <p:spPr>
          <a:xfrm>
            <a:off x="18363465" y="5151077"/>
            <a:ext cx="1911295" cy="720058"/>
          </a:xfrm>
          <a:prstGeom prst="flowChartPredefinedProcess">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solidFill>
              </a:rPr>
              <a:t>Base Model</a:t>
            </a:r>
          </a:p>
        </p:txBody>
      </p:sp>
      <p:sp>
        <p:nvSpPr>
          <p:cNvPr id="100" name="Flowchart: Document 99">
            <a:extLst>
              <a:ext uri="{FF2B5EF4-FFF2-40B4-BE49-F238E27FC236}">
                <a16:creationId xmlns:a16="http://schemas.microsoft.com/office/drawing/2014/main" id="{F5F09FD2-8905-F8F8-0A09-FC0FC9C8D775}"/>
              </a:ext>
            </a:extLst>
          </p:cNvPr>
          <p:cNvSpPr/>
          <p:nvPr/>
        </p:nvSpPr>
        <p:spPr>
          <a:xfrm>
            <a:off x="21354128" y="6935633"/>
            <a:ext cx="1493879" cy="720058"/>
          </a:xfrm>
          <a:prstGeom prst="flowChartDocument">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solidFill>
              </a:rPr>
              <a:t>Plan</a:t>
            </a:r>
          </a:p>
        </p:txBody>
      </p:sp>
      <p:cxnSp>
        <p:nvCxnSpPr>
          <p:cNvPr id="101" name="Straight Arrow Connector 100">
            <a:extLst>
              <a:ext uri="{FF2B5EF4-FFF2-40B4-BE49-F238E27FC236}">
                <a16:creationId xmlns:a16="http://schemas.microsoft.com/office/drawing/2014/main" id="{8AF5002D-C598-62F9-1F38-5CDFCC250480}"/>
              </a:ext>
            </a:extLst>
          </p:cNvPr>
          <p:cNvCxnSpPr>
            <a:cxnSpLocks/>
            <a:stCxn id="97" idx="3"/>
            <a:endCxn id="98" idx="1"/>
          </p:cNvCxnSpPr>
          <p:nvPr/>
        </p:nvCxnSpPr>
        <p:spPr>
          <a:xfrm>
            <a:off x="17258833" y="7243111"/>
            <a:ext cx="1106434" cy="36553"/>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5" name="Straight Arrow Connector 104">
            <a:extLst>
              <a:ext uri="{FF2B5EF4-FFF2-40B4-BE49-F238E27FC236}">
                <a16:creationId xmlns:a16="http://schemas.microsoft.com/office/drawing/2014/main" id="{FF61EF2F-C857-D2CA-22E0-0AC81AD88778}"/>
              </a:ext>
            </a:extLst>
          </p:cNvPr>
          <p:cNvCxnSpPr>
            <a:cxnSpLocks/>
            <a:stCxn id="98" idx="3"/>
            <a:endCxn id="100" idx="1"/>
          </p:cNvCxnSpPr>
          <p:nvPr/>
        </p:nvCxnSpPr>
        <p:spPr>
          <a:xfrm>
            <a:off x="20276562" y="7279664"/>
            <a:ext cx="1077566" cy="15998"/>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8" name="Connector: Elbow 107">
            <a:extLst>
              <a:ext uri="{FF2B5EF4-FFF2-40B4-BE49-F238E27FC236}">
                <a16:creationId xmlns:a16="http://schemas.microsoft.com/office/drawing/2014/main" id="{449113B5-4D8F-17B3-5262-0FA4180D26D6}"/>
              </a:ext>
            </a:extLst>
          </p:cNvPr>
          <p:cNvCxnSpPr>
            <a:cxnSpLocks/>
            <a:stCxn id="100" idx="0"/>
            <a:endCxn id="99" idx="3"/>
          </p:cNvCxnSpPr>
          <p:nvPr/>
        </p:nvCxnSpPr>
        <p:spPr>
          <a:xfrm rot="16200000" flipV="1">
            <a:off x="20475651" y="5310216"/>
            <a:ext cx="1424527" cy="1826308"/>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1" name="Connector: Elbow 110">
            <a:extLst>
              <a:ext uri="{FF2B5EF4-FFF2-40B4-BE49-F238E27FC236}">
                <a16:creationId xmlns:a16="http://schemas.microsoft.com/office/drawing/2014/main" id="{5752DB1A-1CDC-4B0B-3549-F8692006A585}"/>
              </a:ext>
            </a:extLst>
          </p:cNvPr>
          <p:cNvCxnSpPr>
            <a:cxnSpLocks/>
            <a:stCxn id="99" idx="1"/>
            <a:endCxn id="97" idx="0"/>
          </p:cNvCxnSpPr>
          <p:nvPr/>
        </p:nvCxnSpPr>
        <p:spPr>
          <a:xfrm rot="10800000" flipV="1">
            <a:off x="15798365" y="5511105"/>
            <a:ext cx="2565100" cy="1012393"/>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2" name="TextBox 111">
            <a:extLst>
              <a:ext uri="{FF2B5EF4-FFF2-40B4-BE49-F238E27FC236}">
                <a16:creationId xmlns:a16="http://schemas.microsoft.com/office/drawing/2014/main" id="{B580D63A-94B7-9BB1-CDEC-43388CCAF047}"/>
              </a:ext>
            </a:extLst>
          </p:cNvPr>
          <p:cNvSpPr txBox="1"/>
          <p:nvPr/>
        </p:nvSpPr>
        <p:spPr>
          <a:xfrm>
            <a:off x="14569014" y="5545359"/>
            <a:ext cx="1200786" cy="461665"/>
          </a:xfrm>
          <a:prstGeom prst="rect">
            <a:avLst/>
          </a:prstGeom>
          <a:noFill/>
        </p:spPr>
        <p:txBody>
          <a:bodyPr wrap="square" rtlCol="0">
            <a:spAutoFit/>
          </a:bodyPr>
          <a:lstStyle/>
          <a:p>
            <a:r>
              <a:rPr lang="en-US" sz="2400">
                <a:solidFill>
                  <a:srgbClr val="000000"/>
                </a:solidFill>
              </a:rPr>
              <a:t>Update</a:t>
            </a:r>
          </a:p>
        </p:txBody>
      </p:sp>
      <p:sp>
        <p:nvSpPr>
          <p:cNvPr id="113" name="TextBox 112">
            <a:extLst>
              <a:ext uri="{FF2B5EF4-FFF2-40B4-BE49-F238E27FC236}">
                <a16:creationId xmlns:a16="http://schemas.microsoft.com/office/drawing/2014/main" id="{9C2C5DD6-305D-6901-AF36-F29BDD9CBEEC}"/>
              </a:ext>
            </a:extLst>
          </p:cNvPr>
          <p:cNvSpPr txBox="1"/>
          <p:nvPr/>
        </p:nvSpPr>
        <p:spPr>
          <a:xfrm>
            <a:off x="20163749" y="5706905"/>
            <a:ext cx="2130480" cy="830997"/>
          </a:xfrm>
          <a:prstGeom prst="rect">
            <a:avLst/>
          </a:prstGeom>
          <a:noFill/>
        </p:spPr>
        <p:txBody>
          <a:bodyPr wrap="square" rtlCol="0">
            <a:spAutoFit/>
          </a:bodyPr>
          <a:lstStyle/>
          <a:p>
            <a:pPr algn="ctr"/>
            <a:r>
              <a:rPr lang="en-US" sz="2400">
                <a:solidFill>
                  <a:srgbClr val="000000"/>
                </a:solidFill>
              </a:rPr>
              <a:t>Consistency Check</a:t>
            </a:r>
          </a:p>
        </p:txBody>
      </p:sp>
      <p:sp>
        <p:nvSpPr>
          <p:cNvPr id="118" name="Flowchart: Multidocument 117">
            <a:extLst>
              <a:ext uri="{FF2B5EF4-FFF2-40B4-BE49-F238E27FC236}">
                <a16:creationId xmlns:a16="http://schemas.microsoft.com/office/drawing/2014/main" id="{7711D757-813F-C0A8-6942-4440A78CD76E}"/>
              </a:ext>
            </a:extLst>
          </p:cNvPr>
          <p:cNvSpPr/>
          <p:nvPr/>
        </p:nvSpPr>
        <p:spPr>
          <a:xfrm>
            <a:off x="17842032" y="3068490"/>
            <a:ext cx="3386957" cy="1248546"/>
          </a:xfrm>
          <a:prstGeom prst="flowChartMultidocument">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solidFill>
              </a:rPr>
              <a:t>Domain &amp; Problem for Base Model</a:t>
            </a:r>
          </a:p>
        </p:txBody>
      </p:sp>
      <p:cxnSp>
        <p:nvCxnSpPr>
          <p:cNvPr id="120" name="Straight Connector 119">
            <a:extLst>
              <a:ext uri="{FF2B5EF4-FFF2-40B4-BE49-F238E27FC236}">
                <a16:creationId xmlns:a16="http://schemas.microsoft.com/office/drawing/2014/main" id="{5899B8B2-238D-5864-A764-7B7FF5415DE0}"/>
              </a:ext>
            </a:extLst>
          </p:cNvPr>
          <p:cNvCxnSpPr>
            <a:cxnSpLocks/>
            <a:stCxn id="118" idx="2"/>
            <a:endCxn id="99" idx="0"/>
          </p:cNvCxnSpPr>
          <p:nvPr/>
        </p:nvCxnSpPr>
        <p:spPr>
          <a:xfrm>
            <a:off x="19299992" y="4269753"/>
            <a:ext cx="19121" cy="881324"/>
          </a:xfrm>
          <a:prstGeom prst="line">
            <a:avLst/>
          </a:prstGeom>
          <a:ln w="38100" cap="flat" cmpd="sng" algn="ctr">
            <a:solidFill>
              <a:srgbClr val="00000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3" name="Connector: Elbow 122">
            <a:extLst>
              <a:ext uri="{FF2B5EF4-FFF2-40B4-BE49-F238E27FC236}">
                <a16:creationId xmlns:a16="http://schemas.microsoft.com/office/drawing/2014/main" id="{B608EB28-D210-142B-06B9-B49E28ECB763}"/>
              </a:ext>
            </a:extLst>
          </p:cNvPr>
          <p:cNvCxnSpPr>
            <a:cxnSpLocks/>
            <a:stCxn id="23" idx="3"/>
            <a:endCxn id="96" idx="2"/>
          </p:cNvCxnSpPr>
          <p:nvPr/>
        </p:nvCxnSpPr>
        <p:spPr>
          <a:xfrm flipV="1">
            <a:off x="8874541" y="8322752"/>
            <a:ext cx="9490727" cy="1365518"/>
          </a:xfrm>
          <a:prstGeom prst="bentConnector2">
            <a:avLst/>
          </a:prstGeom>
          <a:ln w="38100" cap="flat" cmpd="sng" algn="ctr">
            <a:solidFill>
              <a:srgbClr val="000000"/>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24" name="TextBox 123">
            <a:extLst>
              <a:ext uri="{FF2B5EF4-FFF2-40B4-BE49-F238E27FC236}">
                <a16:creationId xmlns:a16="http://schemas.microsoft.com/office/drawing/2014/main" id="{4B8FC2FC-6BD9-BA1A-A0F0-417925667990}"/>
              </a:ext>
            </a:extLst>
          </p:cNvPr>
          <p:cNvSpPr txBox="1"/>
          <p:nvPr/>
        </p:nvSpPr>
        <p:spPr>
          <a:xfrm>
            <a:off x="12017816" y="9681288"/>
            <a:ext cx="5050983" cy="461665"/>
          </a:xfrm>
          <a:prstGeom prst="rect">
            <a:avLst/>
          </a:prstGeom>
          <a:noFill/>
        </p:spPr>
        <p:txBody>
          <a:bodyPr wrap="square" rtlCol="0">
            <a:spAutoFit/>
          </a:bodyPr>
          <a:lstStyle/>
          <a:p>
            <a:r>
              <a:rPr lang="en-US" sz="2400" b="1">
                <a:solidFill>
                  <a:srgbClr val="000000"/>
                </a:solidFill>
              </a:rPr>
              <a:t>Using Resilience Path Algorithm</a:t>
            </a:r>
          </a:p>
        </p:txBody>
      </p:sp>
      <p:sp>
        <p:nvSpPr>
          <p:cNvPr id="23" name="Flowchart: Predefined Process 22">
            <a:extLst>
              <a:ext uri="{FF2B5EF4-FFF2-40B4-BE49-F238E27FC236}">
                <a16:creationId xmlns:a16="http://schemas.microsoft.com/office/drawing/2014/main" id="{DAAA4195-E64E-8319-8E2C-9650EF908358}"/>
              </a:ext>
            </a:extLst>
          </p:cNvPr>
          <p:cNvSpPr/>
          <p:nvPr/>
        </p:nvSpPr>
        <p:spPr>
          <a:xfrm>
            <a:off x="4556369" y="9221545"/>
            <a:ext cx="4318172" cy="933449"/>
          </a:xfrm>
          <a:prstGeom prst="flowChartPredefinedProcess">
            <a:avLst/>
          </a:prstGeom>
          <a:gradFill>
            <a:gsLst>
              <a:gs pos="0">
                <a:schemeClr val="dk1">
                  <a:tint val="50000"/>
                  <a:satMod val="300000"/>
                  <a:lumMod val="99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Generate Optimistic Model</a:t>
            </a:r>
          </a:p>
        </p:txBody>
      </p:sp>
    </p:spTree>
    <p:extLst>
      <p:ext uri="{BB962C8B-B14F-4D97-AF65-F5344CB8AC3E}">
        <p14:creationId xmlns:p14="http://schemas.microsoft.com/office/powerpoint/2010/main" val="2809840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33C47E-4BAE-8743-98DF-BB994D280228}"/>
              </a:ext>
            </a:extLst>
          </p:cNvPr>
          <p:cNvSpPr>
            <a:spLocks noGrp="1"/>
          </p:cNvSpPr>
          <p:nvPr>
            <p:ph type="sldNum" sz="quarter" idx="4"/>
          </p:nvPr>
        </p:nvSpPr>
        <p:spPr/>
        <p:txBody>
          <a:bodyPr/>
          <a:lstStyle/>
          <a:p>
            <a:pPr defTabSz="1828800">
              <a:buClr>
                <a:srgbClr val="000000"/>
              </a:buClr>
            </a:pPr>
            <a:fld id="{00000000-1234-1234-1234-123412341234}" type="slidenum">
              <a:rPr lang="en-US" kern="0"/>
              <a:pPr defTabSz="1828800">
                <a:buClr>
                  <a:srgbClr val="000000"/>
                </a:buClr>
              </a:pPr>
              <a:t>29</a:t>
            </a:fld>
            <a:endParaRPr lang="en-US" kern="0"/>
          </a:p>
        </p:txBody>
      </p:sp>
      <p:sp>
        <p:nvSpPr>
          <p:cNvPr id="7" name="Google Shape;91;p3">
            <a:extLst>
              <a:ext uri="{FF2B5EF4-FFF2-40B4-BE49-F238E27FC236}">
                <a16:creationId xmlns:a16="http://schemas.microsoft.com/office/drawing/2014/main" id="{6BF17CDB-1EB7-91FB-5998-73DA4A531B66}"/>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23"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b="1">
                <a:solidFill>
                  <a:srgbClr val="000000"/>
                </a:solidFill>
                <a:latin typeface="Times New Roman" panose="02020603050405020304" pitchFamily="18" charset="0"/>
                <a:cs typeface="Times New Roman" panose="02020603050405020304" pitchFamily="18" charset="0"/>
              </a:rPr>
              <a:t>Workflow</a:t>
            </a:r>
            <a:endParaRPr lang="en-US" b="1">
              <a:solidFill>
                <a:srgbClr val="00000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FEBF8E0-BD1F-A869-6144-89EEC11F7911}"/>
              </a:ext>
            </a:extLst>
          </p:cNvPr>
          <p:cNvSpPr/>
          <p:nvPr/>
        </p:nvSpPr>
        <p:spPr>
          <a:xfrm>
            <a:off x="949406" y="2168692"/>
            <a:ext cx="3200400" cy="1352550"/>
          </a:xfrm>
          <a:prstGeom prst="roundRect">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Safety Events </a:t>
            </a:r>
          </a:p>
        </p:txBody>
      </p:sp>
      <p:sp>
        <p:nvSpPr>
          <p:cNvPr id="6" name="Rectangle: Rounded Corners 5">
            <a:extLst>
              <a:ext uri="{FF2B5EF4-FFF2-40B4-BE49-F238E27FC236}">
                <a16:creationId xmlns:a16="http://schemas.microsoft.com/office/drawing/2014/main" id="{A4249D3D-D352-AACB-2FA7-6D756D22A12B}"/>
              </a:ext>
            </a:extLst>
          </p:cNvPr>
          <p:cNvSpPr/>
          <p:nvPr/>
        </p:nvSpPr>
        <p:spPr>
          <a:xfrm>
            <a:off x="9184932" y="2168692"/>
            <a:ext cx="3200400" cy="1352550"/>
          </a:xfrm>
          <a:prstGeom prst="roundRect">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Cyber Attacks</a:t>
            </a:r>
          </a:p>
        </p:txBody>
      </p:sp>
      <p:sp>
        <p:nvSpPr>
          <p:cNvPr id="17" name="Flowchart: Predefined Process 16">
            <a:extLst>
              <a:ext uri="{FF2B5EF4-FFF2-40B4-BE49-F238E27FC236}">
                <a16:creationId xmlns:a16="http://schemas.microsoft.com/office/drawing/2014/main" id="{41B958BF-9473-FAC0-6ACA-D01FEA6FC369}"/>
              </a:ext>
            </a:extLst>
          </p:cNvPr>
          <p:cNvSpPr/>
          <p:nvPr/>
        </p:nvSpPr>
        <p:spPr>
          <a:xfrm>
            <a:off x="5045156" y="3383587"/>
            <a:ext cx="3314700" cy="933449"/>
          </a:xfrm>
          <a:prstGeom prst="flowChartPredefinedProcess">
            <a:avLst/>
          </a:prstGeom>
          <a:gradFill>
            <a:gsLst>
              <a:gs pos="0">
                <a:schemeClr val="dk1">
                  <a:tint val="50000"/>
                  <a:satMod val="300000"/>
                  <a:alpha val="0"/>
                  <a:lumMod val="99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alpha val="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alpha val="3000"/>
                  </a:srgbClr>
                </a:solidFill>
              </a:rPr>
              <a:t>NLP Based Extractor</a:t>
            </a:r>
          </a:p>
        </p:txBody>
      </p:sp>
      <p:cxnSp>
        <p:nvCxnSpPr>
          <p:cNvPr id="19" name="Straight Arrow Connector 18">
            <a:extLst>
              <a:ext uri="{FF2B5EF4-FFF2-40B4-BE49-F238E27FC236}">
                <a16:creationId xmlns:a16="http://schemas.microsoft.com/office/drawing/2014/main" id="{244F991D-2696-8F55-8F63-E25F71FAB370}"/>
              </a:ext>
            </a:extLst>
          </p:cNvPr>
          <p:cNvCxnSpPr>
            <a:cxnSpLocks/>
          </p:cNvCxnSpPr>
          <p:nvPr/>
        </p:nvCxnSpPr>
        <p:spPr>
          <a:xfrm>
            <a:off x="6702508" y="2813388"/>
            <a:ext cx="0" cy="549616"/>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Flowchart: Magnetic Disk 23">
            <a:extLst>
              <a:ext uri="{FF2B5EF4-FFF2-40B4-BE49-F238E27FC236}">
                <a16:creationId xmlns:a16="http://schemas.microsoft.com/office/drawing/2014/main" id="{06BE2F6D-1193-DB4F-6B03-E20C751BEE76}"/>
              </a:ext>
            </a:extLst>
          </p:cNvPr>
          <p:cNvSpPr/>
          <p:nvPr/>
        </p:nvSpPr>
        <p:spPr>
          <a:xfrm>
            <a:off x="384424" y="4351834"/>
            <a:ext cx="3568866" cy="1694444"/>
          </a:xfrm>
          <a:prstGeom prst="flowChartMagneticDisk">
            <a:avLst/>
          </a:prstGeom>
          <a:gradFill>
            <a:gsLst>
              <a:gs pos="0">
                <a:schemeClr val="accent1">
                  <a:tint val="50000"/>
                  <a:satMod val="300000"/>
                  <a:alpha val="7000"/>
                </a:schemeClr>
              </a:gs>
              <a:gs pos="35000">
                <a:schemeClr val="accent1">
                  <a:tint val="37000"/>
                  <a:satMod val="300000"/>
                </a:schemeClr>
              </a:gs>
              <a:gs pos="100000">
                <a:schemeClr val="accent1">
                  <a:tint val="15000"/>
                  <a:satMod val="350000"/>
                </a:schemeClr>
              </a:gs>
            </a:gsLst>
          </a:gradFill>
          <a:ln w="38100">
            <a:solidFill>
              <a:schemeClr val="dk1">
                <a:shade val="95000"/>
                <a:satMod val="105000"/>
                <a:alpha val="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alpha val="3000"/>
                  </a:srgbClr>
                </a:solidFill>
              </a:rPr>
              <a:t>Pre/Post Condition of Safety Events</a:t>
            </a:r>
          </a:p>
        </p:txBody>
      </p:sp>
      <p:sp>
        <p:nvSpPr>
          <p:cNvPr id="25" name="Flowchart: Magnetic Disk 24">
            <a:extLst>
              <a:ext uri="{FF2B5EF4-FFF2-40B4-BE49-F238E27FC236}">
                <a16:creationId xmlns:a16="http://schemas.microsoft.com/office/drawing/2014/main" id="{C2D0B2F0-77A2-21A5-6964-617518FB6619}"/>
              </a:ext>
            </a:extLst>
          </p:cNvPr>
          <p:cNvSpPr/>
          <p:nvPr/>
        </p:nvSpPr>
        <p:spPr>
          <a:xfrm>
            <a:off x="9451721" y="4380020"/>
            <a:ext cx="3568866" cy="1694444"/>
          </a:xfrm>
          <a:prstGeom prst="flowChartMagneticDisk">
            <a:avLst/>
          </a:prstGeom>
          <a:gradFill>
            <a:gsLst>
              <a:gs pos="0">
                <a:schemeClr val="accent1">
                  <a:tint val="50000"/>
                  <a:satMod val="300000"/>
                  <a:alpha val="7000"/>
                </a:schemeClr>
              </a:gs>
              <a:gs pos="35000">
                <a:schemeClr val="accent1">
                  <a:tint val="37000"/>
                  <a:satMod val="300000"/>
                </a:schemeClr>
              </a:gs>
              <a:gs pos="100000">
                <a:schemeClr val="accent1">
                  <a:tint val="15000"/>
                  <a:satMod val="350000"/>
                </a:schemeClr>
              </a:gs>
            </a:gsLst>
          </a:gradFill>
          <a:ln w="38100">
            <a:solidFill>
              <a:schemeClr val="dk1">
                <a:shade val="95000"/>
                <a:satMod val="105000"/>
                <a:alpha val="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alpha val="3000"/>
                  </a:srgbClr>
                </a:solidFill>
              </a:rPr>
              <a:t>Pre/Post Condition of Cyber Attacks</a:t>
            </a:r>
          </a:p>
        </p:txBody>
      </p:sp>
      <p:cxnSp>
        <p:nvCxnSpPr>
          <p:cNvPr id="27" name="Connector: Elbow 26">
            <a:extLst>
              <a:ext uri="{FF2B5EF4-FFF2-40B4-BE49-F238E27FC236}">
                <a16:creationId xmlns:a16="http://schemas.microsoft.com/office/drawing/2014/main" id="{EDD1D55E-84A9-F9F2-A81D-B30BEC77B3C4}"/>
              </a:ext>
            </a:extLst>
          </p:cNvPr>
          <p:cNvCxnSpPr>
            <a:cxnSpLocks/>
            <a:stCxn id="17" idx="1"/>
            <a:endCxn id="24" idx="1"/>
          </p:cNvCxnSpPr>
          <p:nvPr/>
        </p:nvCxnSpPr>
        <p:spPr>
          <a:xfrm rot="10800000" flipV="1">
            <a:off x="2168858" y="3850312"/>
            <a:ext cx="2876299" cy="501522"/>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Connector: Elbow 27">
            <a:extLst>
              <a:ext uri="{FF2B5EF4-FFF2-40B4-BE49-F238E27FC236}">
                <a16:creationId xmlns:a16="http://schemas.microsoft.com/office/drawing/2014/main" id="{13B31330-1797-136A-D005-31D68E1CA044}"/>
              </a:ext>
            </a:extLst>
          </p:cNvPr>
          <p:cNvCxnSpPr>
            <a:cxnSpLocks/>
            <a:stCxn id="17" idx="3"/>
            <a:endCxn id="25" idx="1"/>
          </p:cNvCxnSpPr>
          <p:nvPr/>
        </p:nvCxnSpPr>
        <p:spPr>
          <a:xfrm>
            <a:off x="8359856" y="3850312"/>
            <a:ext cx="2876298" cy="529708"/>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1148A580-3AD5-7C42-76D3-253D414072A6}"/>
              </a:ext>
            </a:extLst>
          </p:cNvPr>
          <p:cNvCxnSpPr>
            <a:cxnSpLocks/>
            <a:stCxn id="24" idx="4"/>
            <a:endCxn id="25" idx="2"/>
          </p:cNvCxnSpPr>
          <p:nvPr/>
        </p:nvCxnSpPr>
        <p:spPr>
          <a:xfrm>
            <a:off x="3953290" y="5199056"/>
            <a:ext cx="5498431" cy="28186"/>
          </a:xfrm>
          <a:prstGeom prst="line">
            <a:avLst/>
          </a:prstGeom>
          <a:ln w="38100">
            <a:solidFill>
              <a:srgbClr val="000000">
                <a:alpha val="3000"/>
              </a:srgbClr>
            </a:solidFill>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578A3E7E-57EF-99C0-FA65-B0799167EC0A}"/>
              </a:ext>
            </a:extLst>
          </p:cNvPr>
          <p:cNvCxnSpPr>
            <a:cxnSpLocks/>
            <a:endCxn id="20" idx="0"/>
          </p:cNvCxnSpPr>
          <p:nvPr/>
        </p:nvCxnSpPr>
        <p:spPr>
          <a:xfrm>
            <a:off x="6702505" y="5199056"/>
            <a:ext cx="27457" cy="927517"/>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Flowchart: Multidocument 36">
            <a:extLst>
              <a:ext uri="{FF2B5EF4-FFF2-40B4-BE49-F238E27FC236}">
                <a16:creationId xmlns:a16="http://schemas.microsoft.com/office/drawing/2014/main" id="{E21CCB09-6F66-85B9-3BCF-221C768FBCB4}"/>
              </a:ext>
            </a:extLst>
          </p:cNvPr>
          <p:cNvSpPr/>
          <p:nvPr/>
        </p:nvSpPr>
        <p:spPr>
          <a:xfrm>
            <a:off x="803185" y="7241518"/>
            <a:ext cx="3568866" cy="1694444"/>
          </a:xfrm>
          <a:prstGeom prst="flowChartMultidocument">
            <a:avLst/>
          </a:prstGeom>
          <a:gradFill>
            <a:gsLst>
              <a:gs pos="0">
                <a:schemeClr val="accent6">
                  <a:tint val="50000"/>
                  <a:satMod val="300000"/>
                  <a:alpha val="7000"/>
                </a:schemeClr>
              </a:gs>
              <a:gs pos="35000">
                <a:schemeClr val="accent6">
                  <a:tint val="37000"/>
                  <a:satMod val="300000"/>
                </a:schemeClr>
              </a:gs>
              <a:gs pos="100000">
                <a:schemeClr val="accent6">
                  <a:tint val="15000"/>
                  <a:satMod val="350000"/>
                </a:schemeClr>
              </a:gs>
            </a:gsLst>
          </a:gradFill>
          <a:ln w="38100">
            <a:solidFill>
              <a:schemeClr val="dk1">
                <a:shade val="95000"/>
                <a:satMod val="105000"/>
                <a:alpha val="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alpha val="3000"/>
                  </a:srgbClr>
                </a:solidFill>
              </a:rPr>
              <a:t>Domain &amp; Problem for FT</a:t>
            </a:r>
          </a:p>
        </p:txBody>
      </p:sp>
      <p:sp>
        <p:nvSpPr>
          <p:cNvPr id="39" name="Flowchart: Multidocument 38">
            <a:extLst>
              <a:ext uri="{FF2B5EF4-FFF2-40B4-BE49-F238E27FC236}">
                <a16:creationId xmlns:a16="http://schemas.microsoft.com/office/drawing/2014/main" id="{0C4B4AB1-6DFC-938C-F7F3-349AA034AF9D}"/>
              </a:ext>
            </a:extLst>
          </p:cNvPr>
          <p:cNvSpPr/>
          <p:nvPr/>
        </p:nvSpPr>
        <p:spPr>
          <a:xfrm>
            <a:off x="8690223" y="7241518"/>
            <a:ext cx="3568867" cy="1694444"/>
          </a:xfrm>
          <a:prstGeom prst="flowChartMultidocument">
            <a:avLst/>
          </a:prstGeom>
          <a:gradFill>
            <a:gsLst>
              <a:gs pos="0">
                <a:schemeClr val="accent6">
                  <a:tint val="50000"/>
                  <a:satMod val="300000"/>
                  <a:alpha val="7000"/>
                </a:schemeClr>
              </a:gs>
              <a:gs pos="35000">
                <a:schemeClr val="accent6">
                  <a:tint val="37000"/>
                  <a:satMod val="300000"/>
                </a:schemeClr>
              </a:gs>
              <a:gs pos="100000">
                <a:schemeClr val="accent6">
                  <a:tint val="15000"/>
                  <a:satMod val="350000"/>
                </a:schemeClr>
              </a:gs>
            </a:gsLst>
          </a:gradFill>
          <a:ln w="38100">
            <a:solidFill>
              <a:schemeClr val="dk1">
                <a:shade val="95000"/>
                <a:satMod val="105000"/>
                <a:alpha val="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alpha val="3000"/>
                  </a:srgbClr>
                </a:solidFill>
              </a:rPr>
              <a:t>Domain &amp; Problem for AG</a:t>
            </a:r>
          </a:p>
        </p:txBody>
      </p:sp>
      <p:cxnSp>
        <p:nvCxnSpPr>
          <p:cNvPr id="44" name="Connector: Elbow 43">
            <a:extLst>
              <a:ext uri="{FF2B5EF4-FFF2-40B4-BE49-F238E27FC236}">
                <a16:creationId xmlns:a16="http://schemas.microsoft.com/office/drawing/2014/main" id="{7FD39F7B-4ED7-9B33-D7C1-D4B1742334FA}"/>
              </a:ext>
            </a:extLst>
          </p:cNvPr>
          <p:cNvCxnSpPr>
            <a:cxnSpLocks/>
            <a:endCxn id="37" idx="0"/>
          </p:cNvCxnSpPr>
          <p:nvPr/>
        </p:nvCxnSpPr>
        <p:spPr>
          <a:xfrm rot="10800000" flipV="1">
            <a:off x="2833144" y="6513002"/>
            <a:ext cx="1390283" cy="728515"/>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5" name="Connector: Elbow 44">
            <a:extLst>
              <a:ext uri="{FF2B5EF4-FFF2-40B4-BE49-F238E27FC236}">
                <a16:creationId xmlns:a16="http://schemas.microsoft.com/office/drawing/2014/main" id="{3240EA78-B2B2-B604-1431-0906C0BC045B}"/>
              </a:ext>
            </a:extLst>
          </p:cNvPr>
          <p:cNvCxnSpPr>
            <a:cxnSpLocks/>
            <a:endCxn id="39" idx="0"/>
          </p:cNvCxnSpPr>
          <p:nvPr/>
        </p:nvCxnSpPr>
        <p:spPr>
          <a:xfrm>
            <a:off x="9236497" y="6513003"/>
            <a:ext cx="1483684" cy="728515"/>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Straight Connector 64">
            <a:extLst>
              <a:ext uri="{FF2B5EF4-FFF2-40B4-BE49-F238E27FC236}">
                <a16:creationId xmlns:a16="http://schemas.microsoft.com/office/drawing/2014/main" id="{EFE4DC03-5E75-0D1E-EB7C-B31DFC2CFF31}"/>
              </a:ext>
            </a:extLst>
          </p:cNvPr>
          <p:cNvCxnSpPr>
            <a:cxnSpLocks/>
            <a:stCxn id="37" idx="3"/>
            <a:endCxn id="39" idx="1"/>
          </p:cNvCxnSpPr>
          <p:nvPr/>
        </p:nvCxnSpPr>
        <p:spPr>
          <a:xfrm>
            <a:off x="4372051" y="8088740"/>
            <a:ext cx="4318172" cy="0"/>
          </a:xfrm>
          <a:prstGeom prst="line">
            <a:avLst/>
          </a:prstGeom>
          <a:ln w="38100">
            <a:solidFill>
              <a:srgbClr val="000000">
                <a:alpha val="3000"/>
              </a:srgbClr>
            </a:solidFill>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DF869CA2-8510-6D06-FE4F-F7A1C81AFD51}"/>
              </a:ext>
            </a:extLst>
          </p:cNvPr>
          <p:cNvCxnSpPr>
            <a:cxnSpLocks/>
          </p:cNvCxnSpPr>
          <p:nvPr/>
        </p:nvCxnSpPr>
        <p:spPr>
          <a:xfrm flipH="1">
            <a:off x="6707477" y="8088740"/>
            <a:ext cx="15957" cy="1132805"/>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2" name="Flowchart: Document 71">
            <a:extLst>
              <a:ext uri="{FF2B5EF4-FFF2-40B4-BE49-F238E27FC236}">
                <a16:creationId xmlns:a16="http://schemas.microsoft.com/office/drawing/2014/main" id="{0F0596F8-B754-F812-803B-28892C868E6C}"/>
              </a:ext>
            </a:extLst>
          </p:cNvPr>
          <p:cNvSpPr/>
          <p:nvPr/>
        </p:nvSpPr>
        <p:spPr>
          <a:xfrm>
            <a:off x="5236083" y="11076091"/>
            <a:ext cx="2987756" cy="1200150"/>
          </a:xfrm>
          <a:prstGeom prst="flowChartDocument">
            <a:avLst/>
          </a:prstGeom>
          <a:gradFill>
            <a:gsLst>
              <a:gs pos="0">
                <a:schemeClr val="accent5">
                  <a:tint val="50000"/>
                  <a:satMod val="300000"/>
                  <a:alpha val="7000"/>
                </a:schemeClr>
              </a:gs>
              <a:gs pos="35000">
                <a:schemeClr val="accent5">
                  <a:tint val="37000"/>
                  <a:satMod val="300000"/>
                </a:schemeClr>
              </a:gs>
              <a:gs pos="100000">
                <a:schemeClr val="accent5">
                  <a:tint val="15000"/>
                  <a:satMod val="350000"/>
                </a:schemeClr>
              </a:gs>
            </a:gsLst>
          </a:gradFill>
          <a:ln w="38100">
            <a:solidFill>
              <a:schemeClr val="dk1">
                <a:shade val="95000"/>
                <a:satMod val="105000"/>
                <a:alpha val="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a:solidFill>
                  <a:srgbClr val="000000">
                    <a:alpha val="3000"/>
                  </a:srgbClr>
                </a:solidFill>
              </a:rPr>
              <a:t>Resiliency Graph</a:t>
            </a:r>
          </a:p>
        </p:txBody>
      </p:sp>
      <p:cxnSp>
        <p:nvCxnSpPr>
          <p:cNvPr id="73" name="Straight Connector 72">
            <a:extLst>
              <a:ext uri="{FF2B5EF4-FFF2-40B4-BE49-F238E27FC236}">
                <a16:creationId xmlns:a16="http://schemas.microsoft.com/office/drawing/2014/main" id="{FAE434EE-16C9-5DFD-A134-89D4D339B826}"/>
              </a:ext>
            </a:extLst>
          </p:cNvPr>
          <p:cNvCxnSpPr>
            <a:cxnSpLocks/>
            <a:stCxn id="4" idx="3"/>
            <a:endCxn id="6" idx="1"/>
          </p:cNvCxnSpPr>
          <p:nvPr/>
        </p:nvCxnSpPr>
        <p:spPr>
          <a:xfrm>
            <a:off x="4149806" y="2844967"/>
            <a:ext cx="5035126" cy="0"/>
          </a:xfrm>
          <a:prstGeom prst="line">
            <a:avLst/>
          </a:prstGeom>
          <a:ln w="38100">
            <a:solidFill>
              <a:srgbClr val="000000">
                <a:alpha val="3000"/>
              </a:srgbClr>
            </a:solidFill>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DA0A0582-95FE-C25B-2E32-8E547C84C759}"/>
              </a:ext>
            </a:extLst>
          </p:cNvPr>
          <p:cNvCxnSpPr>
            <a:cxnSpLocks/>
          </p:cNvCxnSpPr>
          <p:nvPr/>
        </p:nvCxnSpPr>
        <p:spPr>
          <a:xfrm flipH="1">
            <a:off x="6707477" y="9943286"/>
            <a:ext cx="15957" cy="1132805"/>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6" name="Rectangle 95">
            <a:extLst>
              <a:ext uri="{FF2B5EF4-FFF2-40B4-BE49-F238E27FC236}">
                <a16:creationId xmlns:a16="http://schemas.microsoft.com/office/drawing/2014/main" id="{AC5D82D8-3970-F3BA-16C8-57066684F0F5}"/>
              </a:ext>
            </a:extLst>
          </p:cNvPr>
          <p:cNvSpPr/>
          <p:nvPr/>
        </p:nvSpPr>
        <p:spPr>
          <a:xfrm>
            <a:off x="13673784" y="4591049"/>
            <a:ext cx="9382967" cy="3731703"/>
          </a:xfrm>
          <a:prstGeom prst="rect">
            <a:avLst/>
          </a:prstGeom>
          <a:solidFill>
            <a:schemeClr val="lt1">
              <a:alpha val="7000"/>
            </a:schemeClr>
          </a:solidFill>
          <a:ln w="38100">
            <a:solidFill>
              <a:srgbClr val="000000">
                <a:alpha val="3000"/>
              </a:srgb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7" name="Flowchart: Multidocument 96">
            <a:extLst>
              <a:ext uri="{FF2B5EF4-FFF2-40B4-BE49-F238E27FC236}">
                <a16:creationId xmlns:a16="http://schemas.microsoft.com/office/drawing/2014/main" id="{CAE74C64-EFC5-BD8F-5AE1-0FE0949712F0}"/>
              </a:ext>
            </a:extLst>
          </p:cNvPr>
          <p:cNvSpPr/>
          <p:nvPr/>
        </p:nvSpPr>
        <p:spPr>
          <a:xfrm>
            <a:off x="13871876" y="6523499"/>
            <a:ext cx="3386957" cy="1078047"/>
          </a:xfrm>
          <a:prstGeom prst="flowChartMultidocument">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dk1">
                <a:shade val="95000"/>
                <a:satMod val="105000"/>
                <a:alpha val="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Domain &amp; Problem for Optimistic Model</a:t>
            </a:r>
          </a:p>
        </p:txBody>
      </p:sp>
      <p:sp>
        <p:nvSpPr>
          <p:cNvPr id="98" name="Flowchart: Predefined Process 97">
            <a:extLst>
              <a:ext uri="{FF2B5EF4-FFF2-40B4-BE49-F238E27FC236}">
                <a16:creationId xmlns:a16="http://schemas.microsoft.com/office/drawing/2014/main" id="{61E1D637-CDDF-FA74-A9FD-1FFD594B7B35}"/>
              </a:ext>
            </a:extLst>
          </p:cNvPr>
          <p:cNvSpPr/>
          <p:nvPr/>
        </p:nvSpPr>
        <p:spPr>
          <a:xfrm>
            <a:off x="17881431" y="6702494"/>
            <a:ext cx="1911295" cy="720058"/>
          </a:xfrm>
          <a:prstGeom prst="flowChartPredefinedProcess">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dk1">
                <a:shade val="95000"/>
                <a:satMod val="105000"/>
                <a:alpha val="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Planner</a:t>
            </a:r>
          </a:p>
        </p:txBody>
      </p:sp>
      <p:sp>
        <p:nvSpPr>
          <p:cNvPr id="99" name="Flowchart: Predefined Process 98">
            <a:extLst>
              <a:ext uri="{FF2B5EF4-FFF2-40B4-BE49-F238E27FC236}">
                <a16:creationId xmlns:a16="http://schemas.microsoft.com/office/drawing/2014/main" id="{CF786AD8-91EA-A896-AE13-A32835CA6801}"/>
              </a:ext>
            </a:extLst>
          </p:cNvPr>
          <p:cNvSpPr/>
          <p:nvPr/>
        </p:nvSpPr>
        <p:spPr>
          <a:xfrm>
            <a:off x="17840971" y="5102117"/>
            <a:ext cx="1911295" cy="720058"/>
          </a:xfrm>
          <a:prstGeom prst="flowChartPredefinedProcess">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dk1">
                <a:shade val="95000"/>
                <a:satMod val="105000"/>
                <a:alpha val="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Base Model</a:t>
            </a:r>
          </a:p>
        </p:txBody>
      </p:sp>
      <p:sp>
        <p:nvSpPr>
          <p:cNvPr id="100" name="Flowchart: Document 99">
            <a:extLst>
              <a:ext uri="{FF2B5EF4-FFF2-40B4-BE49-F238E27FC236}">
                <a16:creationId xmlns:a16="http://schemas.microsoft.com/office/drawing/2014/main" id="{F5F09FD2-8905-F8F8-0A09-FC0FC9C8D775}"/>
              </a:ext>
            </a:extLst>
          </p:cNvPr>
          <p:cNvSpPr/>
          <p:nvPr/>
        </p:nvSpPr>
        <p:spPr>
          <a:xfrm>
            <a:off x="21354128" y="6702494"/>
            <a:ext cx="1493879" cy="720058"/>
          </a:xfrm>
          <a:prstGeom prst="flowChartDocument">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dk1">
                <a:shade val="95000"/>
                <a:satMod val="105000"/>
                <a:alpha val="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Plan</a:t>
            </a:r>
          </a:p>
        </p:txBody>
      </p:sp>
      <p:cxnSp>
        <p:nvCxnSpPr>
          <p:cNvPr id="101" name="Straight Arrow Connector 100">
            <a:extLst>
              <a:ext uri="{FF2B5EF4-FFF2-40B4-BE49-F238E27FC236}">
                <a16:creationId xmlns:a16="http://schemas.microsoft.com/office/drawing/2014/main" id="{8AF5002D-C598-62F9-1F38-5CDFCC250480}"/>
              </a:ext>
            </a:extLst>
          </p:cNvPr>
          <p:cNvCxnSpPr>
            <a:cxnSpLocks/>
            <a:stCxn id="97" idx="3"/>
            <a:endCxn id="98" idx="1"/>
          </p:cNvCxnSpPr>
          <p:nvPr/>
        </p:nvCxnSpPr>
        <p:spPr>
          <a:xfrm>
            <a:off x="17258833" y="7062523"/>
            <a:ext cx="622598" cy="0"/>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5" name="Straight Arrow Connector 104">
            <a:extLst>
              <a:ext uri="{FF2B5EF4-FFF2-40B4-BE49-F238E27FC236}">
                <a16:creationId xmlns:a16="http://schemas.microsoft.com/office/drawing/2014/main" id="{FF61EF2F-C857-D2CA-22E0-0AC81AD88778}"/>
              </a:ext>
            </a:extLst>
          </p:cNvPr>
          <p:cNvCxnSpPr>
            <a:cxnSpLocks/>
            <a:stCxn id="98" idx="3"/>
            <a:endCxn id="100" idx="1"/>
          </p:cNvCxnSpPr>
          <p:nvPr/>
        </p:nvCxnSpPr>
        <p:spPr>
          <a:xfrm>
            <a:off x="19792726" y="7062523"/>
            <a:ext cx="1561402" cy="0"/>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8" name="Connector: Elbow 107">
            <a:extLst>
              <a:ext uri="{FF2B5EF4-FFF2-40B4-BE49-F238E27FC236}">
                <a16:creationId xmlns:a16="http://schemas.microsoft.com/office/drawing/2014/main" id="{449113B5-4D8F-17B3-5262-0FA4180D26D6}"/>
              </a:ext>
            </a:extLst>
          </p:cNvPr>
          <p:cNvCxnSpPr>
            <a:cxnSpLocks/>
            <a:stCxn id="100" idx="0"/>
            <a:endCxn id="99" idx="3"/>
          </p:cNvCxnSpPr>
          <p:nvPr/>
        </p:nvCxnSpPr>
        <p:spPr>
          <a:xfrm rot="16200000" flipV="1">
            <a:off x="20306493" y="4907919"/>
            <a:ext cx="1240348" cy="2348802"/>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1" name="Connector: Elbow 110">
            <a:extLst>
              <a:ext uri="{FF2B5EF4-FFF2-40B4-BE49-F238E27FC236}">
                <a16:creationId xmlns:a16="http://schemas.microsoft.com/office/drawing/2014/main" id="{5752DB1A-1CDC-4B0B-3549-F8692006A585}"/>
              </a:ext>
            </a:extLst>
          </p:cNvPr>
          <p:cNvCxnSpPr>
            <a:stCxn id="97" idx="0"/>
            <a:endCxn id="99" idx="1"/>
          </p:cNvCxnSpPr>
          <p:nvPr/>
        </p:nvCxnSpPr>
        <p:spPr>
          <a:xfrm rot="5400000" flipH="1" flipV="1">
            <a:off x="16288992" y="4971520"/>
            <a:ext cx="1061353" cy="2042606"/>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2" name="TextBox 111">
            <a:extLst>
              <a:ext uri="{FF2B5EF4-FFF2-40B4-BE49-F238E27FC236}">
                <a16:creationId xmlns:a16="http://schemas.microsoft.com/office/drawing/2014/main" id="{B580D63A-94B7-9BB1-CDEC-43388CCAF047}"/>
              </a:ext>
            </a:extLst>
          </p:cNvPr>
          <p:cNvSpPr txBox="1"/>
          <p:nvPr/>
        </p:nvSpPr>
        <p:spPr>
          <a:xfrm>
            <a:off x="14773830" y="5545359"/>
            <a:ext cx="1200786" cy="461665"/>
          </a:xfrm>
          <a:prstGeom prst="rect">
            <a:avLst/>
          </a:prstGeom>
          <a:noFill/>
        </p:spPr>
        <p:txBody>
          <a:bodyPr wrap="square" rtlCol="0">
            <a:spAutoFit/>
          </a:bodyPr>
          <a:lstStyle/>
          <a:p>
            <a:r>
              <a:rPr lang="en-US" sz="2400">
                <a:solidFill>
                  <a:srgbClr val="000000">
                    <a:alpha val="3000"/>
                  </a:srgbClr>
                </a:solidFill>
              </a:rPr>
              <a:t>Update</a:t>
            </a:r>
          </a:p>
        </p:txBody>
      </p:sp>
      <p:sp>
        <p:nvSpPr>
          <p:cNvPr id="113" name="TextBox 112">
            <a:extLst>
              <a:ext uri="{FF2B5EF4-FFF2-40B4-BE49-F238E27FC236}">
                <a16:creationId xmlns:a16="http://schemas.microsoft.com/office/drawing/2014/main" id="{9C2C5DD6-305D-6901-AF36-F29BDD9CBEEC}"/>
              </a:ext>
            </a:extLst>
          </p:cNvPr>
          <p:cNvSpPr txBox="1"/>
          <p:nvPr/>
        </p:nvSpPr>
        <p:spPr>
          <a:xfrm>
            <a:off x="20163749" y="5706905"/>
            <a:ext cx="2130480" cy="830997"/>
          </a:xfrm>
          <a:prstGeom prst="rect">
            <a:avLst/>
          </a:prstGeom>
          <a:noFill/>
        </p:spPr>
        <p:txBody>
          <a:bodyPr wrap="square" rtlCol="0">
            <a:spAutoFit/>
          </a:bodyPr>
          <a:lstStyle/>
          <a:p>
            <a:pPr algn="ctr"/>
            <a:r>
              <a:rPr lang="en-US" sz="2400">
                <a:solidFill>
                  <a:srgbClr val="000000">
                    <a:alpha val="3000"/>
                  </a:srgbClr>
                </a:solidFill>
              </a:rPr>
              <a:t>Consistency Check</a:t>
            </a:r>
          </a:p>
        </p:txBody>
      </p:sp>
      <p:sp>
        <p:nvSpPr>
          <p:cNvPr id="118" name="Flowchart: Multidocument 117">
            <a:extLst>
              <a:ext uri="{FF2B5EF4-FFF2-40B4-BE49-F238E27FC236}">
                <a16:creationId xmlns:a16="http://schemas.microsoft.com/office/drawing/2014/main" id="{7711D757-813F-C0A8-6942-4440A78CD76E}"/>
              </a:ext>
            </a:extLst>
          </p:cNvPr>
          <p:cNvSpPr/>
          <p:nvPr/>
        </p:nvSpPr>
        <p:spPr>
          <a:xfrm>
            <a:off x="17348900" y="3311287"/>
            <a:ext cx="3386957" cy="1078047"/>
          </a:xfrm>
          <a:prstGeom prst="flowChartMultidocument">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dk1">
                <a:shade val="95000"/>
                <a:satMod val="105000"/>
                <a:alpha val="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Domain &amp; Problem for Base Model</a:t>
            </a:r>
          </a:p>
        </p:txBody>
      </p:sp>
      <p:cxnSp>
        <p:nvCxnSpPr>
          <p:cNvPr id="120" name="Straight Connector 119">
            <a:extLst>
              <a:ext uri="{FF2B5EF4-FFF2-40B4-BE49-F238E27FC236}">
                <a16:creationId xmlns:a16="http://schemas.microsoft.com/office/drawing/2014/main" id="{5899B8B2-238D-5864-A764-7B7FF5415DE0}"/>
              </a:ext>
            </a:extLst>
          </p:cNvPr>
          <p:cNvCxnSpPr>
            <a:cxnSpLocks/>
            <a:stCxn id="118" idx="2"/>
            <a:endCxn id="99" idx="0"/>
          </p:cNvCxnSpPr>
          <p:nvPr/>
        </p:nvCxnSpPr>
        <p:spPr>
          <a:xfrm flipH="1">
            <a:off x="18796619" y="4348508"/>
            <a:ext cx="10241" cy="753609"/>
          </a:xfrm>
          <a:prstGeom prst="line">
            <a:avLst/>
          </a:prstGeom>
          <a:ln w="38100" cap="flat" cmpd="sng" algn="ctr">
            <a:solidFill>
              <a:srgbClr val="000000">
                <a:alpha val="3000"/>
              </a:srgb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3" name="Connector: Elbow 122">
            <a:extLst>
              <a:ext uri="{FF2B5EF4-FFF2-40B4-BE49-F238E27FC236}">
                <a16:creationId xmlns:a16="http://schemas.microsoft.com/office/drawing/2014/main" id="{B608EB28-D210-142B-06B9-B49E28ECB763}"/>
              </a:ext>
            </a:extLst>
          </p:cNvPr>
          <p:cNvCxnSpPr>
            <a:cxnSpLocks/>
            <a:stCxn id="16" idx="3"/>
            <a:endCxn id="96" idx="2"/>
          </p:cNvCxnSpPr>
          <p:nvPr/>
        </p:nvCxnSpPr>
        <p:spPr>
          <a:xfrm flipV="1">
            <a:off x="9018509" y="8322752"/>
            <a:ext cx="9346759" cy="1341727"/>
          </a:xfrm>
          <a:prstGeom prst="bentConnector2">
            <a:avLst/>
          </a:prstGeom>
          <a:ln w="38100" cap="flat" cmpd="sng" algn="ctr">
            <a:solidFill>
              <a:srgbClr val="000000">
                <a:alpha val="3000"/>
              </a:srgbClr>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24" name="TextBox 123">
            <a:extLst>
              <a:ext uri="{FF2B5EF4-FFF2-40B4-BE49-F238E27FC236}">
                <a16:creationId xmlns:a16="http://schemas.microsoft.com/office/drawing/2014/main" id="{4B8FC2FC-6BD9-BA1A-A0F0-417925667990}"/>
              </a:ext>
            </a:extLst>
          </p:cNvPr>
          <p:cNvSpPr txBox="1"/>
          <p:nvPr/>
        </p:nvSpPr>
        <p:spPr>
          <a:xfrm>
            <a:off x="12017816" y="9681288"/>
            <a:ext cx="5050983" cy="461665"/>
          </a:xfrm>
          <a:prstGeom prst="rect">
            <a:avLst/>
          </a:prstGeom>
          <a:noFill/>
        </p:spPr>
        <p:txBody>
          <a:bodyPr wrap="square" rtlCol="0">
            <a:spAutoFit/>
          </a:bodyPr>
          <a:lstStyle/>
          <a:p>
            <a:r>
              <a:rPr lang="en-US" sz="2400" b="1">
                <a:solidFill>
                  <a:srgbClr val="000000">
                    <a:alpha val="3000"/>
                  </a:srgbClr>
                </a:solidFill>
              </a:rPr>
              <a:t>Using Resiliency Path Algorithm</a:t>
            </a:r>
          </a:p>
        </p:txBody>
      </p:sp>
      <p:sp>
        <p:nvSpPr>
          <p:cNvPr id="2" name="Arrow: Curved Down 1">
            <a:extLst>
              <a:ext uri="{FF2B5EF4-FFF2-40B4-BE49-F238E27FC236}">
                <a16:creationId xmlns:a16="http://schemas.microsoft.com/office/drawing/2014/main" id="{F5A11037-6F83-09BF-12F5-BB5E03DB6AA9}"/>
              </a:ext>
            </a:extLst>
          </p:cNvPr>
          <p:cNvSpPr/>
          <p:nvPr/>
        </p:nvSpPr>
        <p:spPr>
          <a:xfrm>
            <a:off x="4149806" y="2273099"/>
            <a:ext cx="2260174" cy="873082"/>
          </a:xfrm>
          <a:prstGeom prst="curved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56E0BA7C-E789-D008-AD0C-FB6E886602A9}"/>
              </a:ext>
            </a:extLst>
          </p:cNvPr>
          <p:cNvSpPr txBox="1"/>
          <p:nvPr/>
        </p:nvSpPr>
        <p:spPr>
          <a:xfrm>
            <a:off x="4312840" y="3175274"/>
            <a:ext cx="4834244" cy="2265236"/>
          </a:xfrm>
          <a:prstGeom prst="rect">
            <a:avLst/>
          </a:prstGeom>
          <a:noFill/>
        </p:spPr>
        <p:txBody>
          <a:bodyPr wrap="square" rtlCol="0">
            <a:spAutoFit/>
          </a:bodyPr>
          <a:lstStyle/>
          <a:p>
            <a:pPr marL="571500" indent="-571500">
              <a:buFont typeface="Arial" panose="020B0604020202020204" pitchFamily="34" charset="0"/>
              <a:buChar char="•"/>
            </a:pPr>
            <a:r>
              <a:rPr lang="en-US">
                <a:solidFill>
                  <a:srgbClr val="000000"/>
                </a:solidFill>
              </a:rPr>
              <a:t>Technical Document</a:t>
            </a:r>
          </a:p>
          <a:p>
            <a:pPr marL="571500" indent="-571500">
              <a:buFont typeface="Arial" panose="020B0604020202020204" pitchFamily="34" charset="0"/>
              <a:buChar char="•"/>
            </a:pPr>
            <a:r>
              <a:rPr lang="en-US">
                <a:solidFill>
                  <a:srgbClr val="000000"/>
                </a:solidFill>
              </a:rPr>
              <a:t>User Manuals</a:t>
            </a:r>
          </a:p>
          <a:p>
            <a:pPr marL="571500" indent="-571500">
              <a:buFont typeface="Arial" panose="020B0604020202020204" pitchFamily="34" charset="0"/>
              <a:buChar char="•"/>
            </a:pPr>
            <a:r>
              <a:rPr lang="en-US">
                <a:solidFill>
                  <a:srgbClr val="000000"/>
                </a:solidFill>
              </a:rPr>
              <a:t>Maintenance Logs</a:t>
            </a:r>
          </a:p>
          <a:p>
            <a:pPr marL="571500" indent="-571500">
              <a:buFont typeface="Arial" panose="020B0604020202020204" pitchFamily="34" charset="0"/>
              <a:buChar char="•"/>
            </a:pPr>
            <a:r>
              <a:rPr lang="en-US">
                <a:solidFill>
                  <a:srgbClr val="000000"/>
                </a:solidFill>
              </a:rPr>
              <a:t>Incident Report</a:t>
            </a:r>
          </a:p>
        </p:txBody>
      </p:sp>
      <p:sp>
        <p:nvSpPr>
          <p:cNvPr id="8" name="Arrow: Curved Down 7">
            <a:extLst>
              <a:ext uri="{FF2B5EF4-FFF2-40B4-BE49-F238E27FC236}">
                <a16:creationId xmlns:a16="http://schemas.microsoft.com/office/drawing/2014/main" id="{F292EEFC-8595-3371-6221-B8A172D7BAA7}"/>
              </a:ext>
            </a:extLst>
          </p:cNvPr>
          <p:cNvSpPr/>
          <p:nvPr/>
        </p:nvSpPr>
        <p:spPr>
          <a:xfrm>
            <a:off x="12478388" y="2273099"/>
            <a:ext cx="2260174" cy="873082"/>
          </a:xfrm>
          <a:prstGeom prst="curved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F4D7FF68-1A11-7E14-9812-979845BB3F1A}"/>
              </a:ext>
            </a:extLst>
          </p:cNvPr>
          <p:cNvSpPr txBox="1"/>
          <p:nvPr/>
        </p:nvSpPr>
        <p:spPr>
          <a:xfrm>
            <a:off x="12728411" y="3162990"/>
            <a:ext cx="4834244" cy="2265236"/>
          </a:xfrm>
          <a:prstGeom prst="rect">
            <a:avLst/>
          </a:prstGeom>
          <a:noFill/>
        </p:spPr>
        <p:txBody>
          <a:bodyPr wrap="square" rtlCol="0">
            <a:spAutoFit/>
          </a:bodyPr>
          <a:lstStyle/>
          <a:p>
            <a:pPr marL="571500" indent="-571500">
              <a:buFont typeface="Arial" panose="020B0604020202020204" pitchFamily="34" charset="0"/>
              <a:buChar char="•"/>
            </a:pPr>
            <a:r>
              <a:rPr lang="en-US">
                <a:solidFill>
                  <a:srgbClr val="000000"/>
                </a:solidFill>
              </a:rPr>
              <a:t>CVE Descriptions</a:t>
            </a:r>
          </a:p>
          <a:p>
            <a:pPr marL="571500" indent="-571500">
              <a:buFont typeface="Arial" panose="020B0604020202020204" pitchFamily="34" charset="0"/>
              <a:buChar char="•"/>
            </a:pPr>
            <a:r>
              <a:rPr lang="en-US">
                <a:solidFill>
                  <a:srgbClr val="000000"/>
                </a:solidFill>
              </a:rPr>
              <a:t>Network Topology</a:t>
            </a:r>
          </a:p>
          <a:p>
            <a:pPr marL="571500" indent="-571500">
              <a:buFont typeface="Arial" panose="020B0604020202020204" pitchFamily="34" charset="0"/>
              <a:buChar char="•"/>
            </a:pPr>
            <a:r>
              <a:rPr lang="en-US">
                <a:solidFill>
                  <a:srgbClr val="000000"/>
                </a:solidFill>
              </a:rPr>
              <a:t>Configuration Files</a:t>
            </a:r>
          </a:p>
          <a:p>
            <a:pPr marL="571500" indent="-571500">
              <a:buFont typeface="Arial" panose="020B0604020202020204" pitchFamily="34" charset="0"/>
              <a:buChar char="•"/>
            </a:pPr>
            <a:r>
              <a:rPr lang="en-US">
                <a:solidFill>
                  <a:srgbClr val="000000"/>
                </a:solidFill>
              </a:rPr>
              <a:t>System Logs</a:t>
            </a:r>
          </a:p>
        </p:txBody>
      </p:sp>
      <p:sp>
        <p:nvSpPr>
          <p:cNvPr id="16" name="Flowchart: Predefined Process 15">
            <a:extLst>
              <a:ext uri="{FF2B5EF4-FFF2-40B4-BE49-F238E27FC236}">
                <a16:creationId xmlns:a16="http://schemas.microsoft.com/office/drawing/2014/main" id="{DCD87335-D8E0-E3AC-22F7-147BEC3DD067}"/>
              </a:ext>
            </a:extLst>
          </p:cNvPr>
          <p:cNvSpPr/>
          <p:nvPr/>
        </p:nvSpPr>
        <p:spPr>
          <a:xfrm>
            <a:off x="4700337" y="9197754"/>
            <a:ext cx="4318172" cy="933449"/>
          </a:xfrm>
          <a:prstGeom prst="flowChartPredefinedProcess">
            <a:avLst/>
          </a:prstGeom>
          <a:gradFill>
            <a:gsLst>
              <a:gs pos="0">
                <a:schemeClr val="dk1">
                  <a:tint val="50000"/>
                  <a:satMod val="300000"/>
                  <a:alpha val="0"/>
                  <a:lumMod val="99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alpha val="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alpha val="3000"/>
                  </a:srgbClr>
                </a:solidFill>
              </a:rPr>
              <a:t>Generate Optimistic Model</a:t>
            </a:r>
          </a:p>
        </p:txBody>
      </p:sp>
      <p:sp>
        <p:nvSpPr>
          <p:cNvPr id="20" name="Flowchart: Predefined Process 19">
            <a:extLst>
              <a:ext uri="{FF2B5EF4-FFF2-40B4-BE49-F238E27FC236}">
                <a16:creationId xmlns:a16="http://schemas.microsoft.com/office/drawing/2014/main" id="{513F0A2B-BB15-A4EA-6465-A3DE93511822}"/>
              </a:ext>
            </a:extLst>
          </p:cNvPr>
          <p:cNvSpPr/>
          <p:nvPr/>
        </p:nvSpPr>
        <p:spPr>
          <a:xfrm>
            <a:off x="4223427" y="6126573"/>
            <a:ext cx="5013070" cy="933449"/>
          </a:xfrm>
          <a:prstGeom prst="flowChartPredefinedProcess">
            <a:avLst/>
          </a:prstGeom>
          <a:gradFill>
            <a:gsLst>
              <a:gs pos="0">
                <a:schemeClr val="dk1">
                  <a:tint val="50000"/>
                  <a:satMod val="300000"/>
                  <a:alpha val="0"/>
                  <a:lumMod val="99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alpha val="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alpha val="3000"/>
                  </a:srgbClr>
                </a:solidFill>
              </a:rPr>
              <a:t>PDDL Domain &amp; Problem Generator</a:t>
            </a:r>
          </a:p>
        </p:txBody>
      </p:sp>
    </p:spTree>
    <p:extLst>
      <p:ext uri="{BB962C8B-B14F-4D97-AF65-F5344CB8AC3E}">
        <p14:creationId xmlns:p14="http://schemas.microsoft.com/office/powerpoint/2010/main" val="58905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6" name="Picture 105">
            <a:extLst>
              <a:ext uri="{FF2B5EF4-FFF2-40B4-BE49-F238E27FC236}">
                <a16:creationId xmlns:a16="http://schemas.microsoft.com/office/drawing/2014/main" id="{47F62FEB-5E2F-A2A0-25CB-ED8CB7C96A1B}"/>
              </a:ext>
            </a:extLst>
          </p:cNvPr>
          <p:cNvPicPr>
            <a:picLocks noChangeAspect="1"/>
          </p:cNvPicPr>
          <p:nvPr/>
        </p:nvPicPr>
        <p:blipFill>
          <a:blip r:embed="rId4"/>
          <a:stretch>
            <a:fillRect/>
          </a:stretch>
        </p:blipFill>
        <p:spPr>
          <a:xfrm>
            <a:off x="7232602" y="2598459"/>
            <a:ext cx="15943628" cy="8874442"/>
          </a:xfrm>
          <a:prstGeom prst="rect">
            <a:avLst/>
          </a:prstGeom>
        </p:spPr>
      </p:pic>
      <p:graphicFrame>
        <p:nvGraphicFramePr>
          <p:cNvPr id="109" name="Diagram 108">
            <a:extLst>
              <a:ext uri="{FF2B5EF4-FFF2-40B4-BE49-F238E27FC236}">
                <a16:creationId xmlns:a16="http://schemas.microsoft.com/office/drawing/2014/main" id="{65B63B8B-ED3C-2776-0A1E-93C0EB71AD36}"/>
              </a:ext>
            </a:extLst>
          </p:cNvPr>
          <p:cNvGraphicFramePr/>
          <p:nvPr>
            <p:extLst>
              <p:ext uri="{D42A27DB-BD31-4B8C-83A1-F6EECF244321}">
                <p14:modId xmlns:p14="http://schemas.microsoft.com/office/powerpoint/2010/main" val="3866102272"/>
              </p:ext>
            </p:extLst>
          </p:nvPr>
        </p:nvGraphicFramePr>
        <p:xfrm>
          <a:off x="1269387" y="2598459"/>
          <a:ext cx="6975178" cy="37547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10" name="Diagram 109">
            <a:extLst>
              <a:ext uri="{FF2B5EF4-FFF2-40B4-BE49-F238E27FC236}">
                <a16:creationId xmlns:a16="http://schemas.microsoft.com/office/drawing/2014/main" id="{6A9164BC-63FF-F5EF-5E06-E0F66E2FA687}"/>
              </a:ext>
            </a:extLst>
          </p:cNvPr>
          <p:cNvGraphicFramePr/>
          <p:nvPr>
            <p:extLst>
              <p:ext uri="{D42A27DB-BD31-4B8C-83A1-F6EECF244321}">
                <p14:modId xmlns:p14="http://schemas.microsoft.com/office/powerpoint/2010/main" val="3905310722"/>
              </p:ext>
            </p:extLst>
          </p:nvPr>
        </p:nvGraphicFramePr>
        <p:xfrm>
          <a:off x="1269387" y="7718179"/>
          <a:ext cx="6975178" cy="375472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 name="Slide Number Placeholder 2">
            <a:extLst>
              <a:ext uri="{FF2B5EF4-FFF2-40B4-BE49-F238E27FC236}">
                <a16:creationId xmlns:a16="http://schemas.microsoft.com/office/drawing/2014/main" id="{BBBF2FF3-F737-CF0A-11EC-C05F0C3CAF3D}"/>
              </a:ext>
            </a:extLst>
          </p:cNvPr>
          <p:cNvSpPr>
            <a:spLocks noGrp="1"/>
          </p:cNvSpPr>
          <p:nvPr>
            <p:ph type="sldNum" sz="quarter" idx="4"/>
          </p:nvPr>
        </p:nvSpPr>
        <p:spPr/>
        <p:txBody>
          <a:bodyPr/>
          <a:lstStyle/>
          <a:p>
            <a:fld id="{5D421B75-32F1-3341-9ED0-64265A793BE3}" type="slidenum">
              <a:rPr lang="en-US" smtClean="0"/>
              <a:pPr/>
              <a:t>3</a:t>
            </a:fld>
            <a:endParaRPr lang="en-US"/>
          </a:p>
        </p:txBody>
      </p:sp>
      <p:sp>
        <p:nvSpPr>
          <p:cNvPr id="4" name="Google Shape;91;p3">
            <a:extLst>
              <a:ext uri="{FF2B5EF4-FFF2-40B4-BE49-F238E27FC236}">
                <a16:creationId xmlns:a16="http://schemas.microsoft.com/office/drawing/2014/main" id="{790AD2E2-9A85-F641-1D58-29202493BBF6}"/>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92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a:solidFill>
                  <a:srgbClr val="000000"/>
                </a:solidFill>
                <a:latin typeface="Times New Roman" panose="02020603050405020304" pitchFamily="18" charset="0"/>
                <a:cs typeface="Times New Roman" panose="02020603050405020304" pitchFamily="18" charset="0"/>
              </a:rPr>
              <a:t>How Hard is the System Admin’s Job?</a:t>
            </a:r>
          </a:p>
        </p:txBody>
      </p:sp>
    </p:spTree>
    <p:extLst>
      <p:ext uri="{BB962C8B-B14F-4D97-AF65-F5344CB8AC3E}">
        <p14:creationId xmlns:p14="http://schemas.microsoft.com/office/powerpoint/2010/main" val="2040922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9" grpId="0">
        <p:bldAsOne/>
      </p:bldGraphic>
      <p:bldGraphic spid="110"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A21C-0A58-9CC2-9DE8-D898642C7B4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AB99AA-5A7D-04A6-7FA7-C0F032D10DF4}"/>
              </a:ext>
            </a:extLst>
          </p:cNvPr>
          <p:cNvSpPr>
            <a:spLocks noGrp="1"/>
          </p:cNvSpPr>
          <p:nvPr>
            <p:ph type="sldNum" sz="quarter" idx="4"/>
          </p:nvPr>
        </p:nvSpPr>
        <p:spPr/>
        <p:txBody>
          <a:bodyPr/>
          <a:lstStyle/>
          <a:p>
            <a:pPr defTabSz="1828800">
              <a:buClr>
                <a:srgbClr val="000000"/>
              </a:buClr>
            </a:pPr>
            <a:fld id="{00000000-1234-1234-1234-123412341234}" type="slidenum">
              <a:rPr lang="en-US" kern="0"/>
              <a:pPr defTabSz="1828800">
                <a:buClr>
                  <a:srgbClr val="000000"/>
                </a:buClr>
              </a:pPr>
              <a:t>30</a:t>
            </a:fld>
            <a:endParaRPr lang="en-US" kern="0"/>
          </a:p>
        </p:txBody>
      </p:sp>
      <p:sp>
        <p:nvSpPr>
          <p:cNvPr id="7" name="Google Shape;91;p3">
            <a:extLst>
              <a:ext uri="{FF2B5EF4-FFF2-40B4-BE49-F238E27FC236}">
                <a16:creationId xmlns:a16="http://schemas.microsoft.com/office/drawing/2014/main" id="{67FE8EFE-0525-C3CA-33A6-49BA639B1244}"/>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23"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b="1">
                <a:solidFill>
                  <a:srgbClr val="000000"/>
                </a:solidFill>
                <a:latin typeface="Times New Roman" panose="02020603050405020304" pitchFamily="18" charset="0"/>
                <a:cs typeface="Times New Roman" panose="02020603050405020304" pitchFamily="18" charset="0"/>
              </a:rPr>
              <a:t>Workflow</a:t>
            </a:r>
            <a:endParaRPr lang="en-US" b="1">
              <a:solidFill>
                <a:srgbClr val="00000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D7EF4B7-32DE-8006-3E3B-9BA525668467}"/>
              </a:ext>
            </a:extLst>
          </p:cNvPr>
          <p:cNvSpPr/>
          <p:nvPr/>
        </p:nvSpPr>
        <p:spPr>
          <a:xfrm>
            <a:off x="949406" y="2168692"/>
            <a:ext cx="3200400" cy="1352550"/>
          </a:xfrm>
          <a:prstGeom prst="round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w="38100">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Safety Events </a:t>
            </a:r>
          </a:p>
        </p:txBody>
      </p:sp>
      <p:sp>
        <p:nvSpPr>
          <p:cNvPr id="6" name="Rectangle: Rounded Corners 5">
            <a:extLst>
              <a:ext uri="{FF2B5EF4-FFF2-40B4-BE49-F238E27FC236}">
                <a16:creationId xmlns:a16="http://schemas.microsoft.com/office/drawing/2014/main" id="{9521ABBA-4F55-7EDE-5093-47C2E5E7B309}"/>
              </a:ext>
            </a:extLst>
          </p:cNvPr>
          <p:cNvSpPr/>
          <p:nvPr/>
        </p:nvSpPr>
        <p:spPr>
          <a:xfrm>
            <a:off x="9184932" y="2168692"/>
            <a:ext cx="3200400" cy="1352550"/>
          </a:xfrm>
          <a:prstGeom prst="round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w="38100">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Cyber Attacks</a:t>
            </a:r>
          </a:p>
        </p:txBody>
      </p:sp>
      <p:sp>
        <p:nvSpPr>
          <p:cNvPr id="17" name="Flowchart: Predefined Process 16">
            <a:extLst>
              <a:ext uri="{FF2B5EF4-FFF2-40B4-BE49-F238E27FC236}">
                <a16:creationId xmlns:a16="http://schemas.microsoft.com/office/drawing/2014/main" id="{B5E9CB9C-51C6-5D49-B049-00A073BAF198}"/>
              </a:ext>
            </a:extLst>
          </p:cNvPr>
          <p:cNvSpPr/>
          <p:nvPr/>
        </p:nvSpPr>
        <p:spPr>
          <a:xfrm>
            <a:off x="5045156" y="3383587"/>
            <a:ext cx="3314700" cy="933449"/>
          </a:xfrm>
          <a:prstGeom prst="flowChartPredefinedProcess">
            <a:avLst/>
          </a:prstGeom>
          <a:gradFill>
            <a:gsLst>
              <a:gs pos="0">
                <a:schemeClr val="dk1">
                  <a:tint val="50000"/>
                  <a:satMod val="300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NLP Based Extractor</a:t>
            </a:r>
          </a:p>
        </p:txBody>
      </p:sp>
      <p:cxnSp>
        <p:nvCxnSpPr>
          <p:cNvPr id="19" name="Straight Arrow Connector 18">
            <a:extLst>
              <a:ext uri="{FF2B5EF4-FFF2-40B4-BE49-F238E27FC236}">
                <a16:creationId xmlns:a16="http://schemas.microsoft.com/office/drawing/2014/main" id="{D63185DF-AE79-C9D3-8405-A2325F507B0F}"/>
              </a:ext>
            </a:extLst>
          </p:cNvPr>
          <p:cNvCxnSpPr>
            <a:cxnSpLocks/>
          </p:cNvCxnSpPr>
          <p:nvPr/>
        </p:nvCxnSpPr>
        <p:spPr>
          <a:xfrm>
            <a:off x="6702508" y="2813388"/>
            <a:ext cx="0" cy="549616"/>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Flowchart: Magnetic Disk 23">
            <a:extLst>
              <a:ext uri="{FF2B5EF4-FFF2-40B4-BE49-F238E27FC236}">
                <a16:creationId xmlns:a16="http://schemas.microsoft.com/office/drawing/2014/main" id="{7958D45D-58F4-DF43-6391-FD4C30414E5C}"/>
              </a:ext>
            </a:extLst>
          </p:cNvPr>
          <p:cNvSpPr/>
          <p:nvPr/>
        </p:nvSpPr>
        <p:spPr>
          <a:xfrm>
            <a:off x="384424" y="4351834"/>
            <a:ext cx="3568866" cy="1694444"/>
          </a:xfrm>
          <a:prstGeom prst="flowChartMagneticDisk">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gradFill>
          <a:ln w="38100">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solidFill>
              </a:rPr>
              <a:t>Pre/Post Condition of Safety Events</a:t>
            </a:r>
          </a:p>
        </p:txBody>
      </p:sp>
      <p:sp>
        <p:nvSpPr>
          <p:cNvPr id="25" name="Flowchart: Magnetic Disk 24">
            <a:extLst>
              <a:ext uri="{FF2B5EF4-FFF2-40B4-BE49-F238E27FC236}">
                <a16:creationId xmlns:a16="http://schemas.microsoft.com/office/drawing/2014/main" id="{B051A1BB-D472-B689-EE74-5AD1BDE65D43}"/>
              </a:ext>
            </a:extLst>
          </p:cNvPr>
          <p:cNvSpPr/>
          <p:nvPr/>
        </p:nvSpPr>
        <p:spPr>
          <a:xfrm>
            <a:off x="9451721" y="4380020"/>
            <a:ext cx="3647287" cy="1694444"/>
          </a:xfrm>
          <a:prstGeom prst="flowChartMagneticDisk">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gradFill>
          <a:ln w="38100">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solidFill>
              </a:rPr>
              <a:t>Pre/Post Condition of Cyber Attacks</a:t>
            </a:r>
          </a:p>
        </p:txBody>
      </p:sp>
      <p:cxnSp>
        <p:nvCxnSpPr>
          <p:cNvPr id="27" name="Connector: Elbow 26">
            <a:extLst>
              <a:ext uri="{FF2B5EF4-FFF2-40B4-BE49-F238E27FC236}">
                <a16:creationId xmlns:a16="http://schemas.microsoft.com/office/drawing/2014/main" id="{65A7C556-C095-29B6-C424-DBC89E0F8340}"/>
              </a:ext>
            </a:extLst>
          </p:cNvPr>
          <p:cNvCxnSpPr>
            <a:cxnSpLocks/>
            <a:stCxn id="17" idx="1"/>
            <a:endCxn id="24" idx="1"/>
          </p:cNvCxnSpPr>
          <p:nvPr/>
        </p:nvCxnSpPr>
        <p:spPr>
          <a:xfrm rot="10800000" flipV="1">
            <a:off x="2168858" y="3850312"/>
            <a:ext cx="2876299" cy="501522"/>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Connector: Elbow 27">
            <a:extLst>
              <a:ext uri="{FF2B5EF4-FFF2-40B4-BE49-F238E27FC236}">
                <a16:creationId xmlns:a16="http://schemas.microsoft.com/office/drawing/2014/main" id="{AF1A1217-B25F-F180-BF19-C6828A973A96}"/>
              </a:ext>
            </a:extLst>
          </p:cNvPr>
          <p:cNvCxnSpPr>
            <a:cxnSpLocks/>
            <a:stCxn id="17" idx="3"/>
            <a:endCxn id="25" idx="1"/>
          </p:cNvCxnSpPr>
          <p:nvPr/>
        </p:nvCxnSpPr>
        <p:spPr>
          <a:xfrm>
            <a:off x="8359856" y="3850312"/>
            <a:ext cx="2915509" cy="529708"/>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28C9A4F5-FF5A-A534-7955-5C44949CD83D}"/>
              </a:ext>
            </a:extLst>
          </p:cNvPr>
          <p:cNvCxnSpPr>
            <a:cxnSpLocks/>
            <a:stCxn id="24" idx="4"/>
            <a:endCxn id="25" idx="2"/>
          </p:cNvCxnSpPr>
          <p:nvPr/>
        </p:nvCxnSpPr>
        <p:spPr>
          <a:xfrm>
            <a:off x="3953290" y="5199056"/>
            <a:ext cx="5498431" cy="28186"/>
          </a:xfrm>
          <a:prstGeom prst="line">
            <a:avLst/>
          </a:prstGeom>
          <a:ln w="38100">
            <a:solidFill>
              <a:srgbClr val="000000">
                <a:alpha val="3000"/>
              </a:srgbClr>
            </a:solidFill>
          </a:ln>
        </p:spPr>
        <p:style>
          <a:lnRef idx="1">
            <a:schemeClr val="dk1"/>
          </a:lnRef>
          <a:fillRef idx="0">
            <a:schemeClr val="dk1"/>
          </a:fillRef>
          <a:effectRef idx="0">
            <a:schemeClr val="dk1"/>
          </a:effectRef>
          <a:fontRef idx="minor">
            <a:schemeClr val="tx1"/>
          </a:fontRef>
        </p:style>
      </p:cxnSp>
      <p:sp>
        <p:nvSpPr>
          <p:cNvPr id="33" name="Flowchart: Predefined Process 32">
            <a:extLst>
              <a:ext uri="{FF2B5EF4-FFF2-40B4-BE49-F238E27FC236}">
                <a16:creationId xmlns:a16="http://schemas.microsoft.com/office/drawing/2014/main" id="{3A0BC664-E347-E29D-4E46-B20F62FF7A59}"/>
              </a:ext>
            </a:extLst>
          </p:cNvPr>
          <p:cNvSpPr/>
          <p:nvPr/>
        </p:nvSpPr>
        <p:spPr>
          <a:xfrm>
            <a:off x="4223426" y="6046278"/>
            <a:ext cx="5013071" cy="933449"/>
          </a:xfrm>
          <a:prstGeom prst="flowChartPredefinedProcess">
            <a:avLst/>
          </a:prstGeom>
          <a:gradFill>
            <a:gsLst>
              <a:gs pos="0">
                <a:schemeClr val="dk1">
                  <a:tint val="50000"/>
                  <a:satMod val="300000"/>
                  <a:alpha val="0"/>
                </a:schemeClr>
              </a:gs>
              <a:gs pos="35000">
                <a:schemeClr val="dk1">
                  <a:tint val="37000"/>
                  <a:satMod val="300000"/>
                </a:schemeClr>
              </a:gs>
              <a:gs pos="100000">
                <a:schemeClr val="dk1">
                  <a:tint val="15000"/>
                  <a:satMod val="350000"/>
                </a:schemeClr>
              </a:gs>
            </a:gsLst>
          </a:gradFill>
          <a:ln w="38100">
            <a:solidFill>
              <a:schemeClr val="dk1">
                <a:shade val="95000"/>
                <a:satMod val="105000"/>
                <a:alpha val="3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alpha val="3000"/>
                  </a:srgbClr>
                </a:solidFill>
              </a:rPr>
              <a:t>PDDL Domain &amp; Problem Generator</a:t>
            </a:r>
          </a:p>
        </p:txBody>
      </p:sp>
      <p:cxnSp>
        <p:nvCxnSpPr>
          <p:cNvPr id="34" name="Straight Arrow Connector 33">
            <a:extLst>
              <a:ext uri="{FF2B5EF4-FFF2-40B4-BE49-F238E27FC236}">
                <a16:creationId xmlns:a16="http://schemas.microsoft.com/office/drawing/2014/main" id="{9E72A323-94B0-DF52-02D1-EFCB696E55DD}"/>
              </a:ext>
            </a:extLst>
          </p:cNvPr>
          <p:cNvCxnSpPr>
            <a:cxnSpLocks/>
          </p:cNvCxnSpPr>
          <p:nvPr/>
        </p:nvCxnSpPr>
        <p:spPr>
          <a:xfrm>
            <a:off x="6702505" y="5199056"/>
            <a:ext cx="0" cy="847222"/>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Flowchart: Multidocument 36">
            <a:extLst>
              <a:ext uri="{FF2B5EF4-FFF2-40B4-BE49-F238E27FC236}">
                <a16:creationId xmlns:a16="http://schemas.microsoft.com/office/drawing/2014/main" id="{342E5F70-F230-48D8-4F36-239672BD067D}"/>
              </a:ext>
            </a:extLst>
          </p:cNvPr>
          <p:cNvSpPr/>
          <p:nvPr/>
        </p:nvSpPr>
        <p:spPr>
          <a:xfrm>
            <a:off x="803185" y="7241518"/>
            <a:ext cx="3568866" cy="1694444"/>
          </a:xfrm>
          <a:prstGeom prst="flowChartMultidocument">
            <a:avLst/>
          </a:prstGeom>
          <a:gradFill>
            <a:gsLst>
              <a:gs pos="0">
                <a:schemeClr val="accent6">
                  <a:tint val="50000"/>
                  <a:satMod val="300000"/>
                  <a:alpha val="7000"/>
                </a:schemeClr>
              </a:gs>
              <a:gs pos="35000">
                <a:schemeClr val="accent6">
                  <a:tint val="37000"/>
                  <a:satMod val="300000"/>
                </a:schemeClr>
              </a:gs>
              <a:gs pos="100000">
                <a:schemeClr val="accent6">
                  <a:tint val="15000"/>
                  <a:satMod val="350000"/>
                </a:schemeClr>
              </a:gs>
            </a:gsLst>
          </a:gradFill>
          <a:ln w="38100">
            <a:solidFill>
              <a:schemeClr val="dk1">
                <a:shade val="95000"/>
                <a:satMod val="105000"/>
                <a:alpha val="3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alpha val="3000"/>
                  </a:srgbClr>
                </a:solidFill>
              </a:rPr>
              <a:t>Domain &amp; Problem for FT</a:t>
            </a:r>
          </a:p>
        </p:txBody>
      </p:sp>
      <p:sp>
        <p:nvSpPr>
          <p:cNvPr id="39" name="Flowchart: Multidocument 38">
            <a:extLst>
              <a:ext uri="{FF2B5EF4-FFF2-40B4-BE49-F238E27FC236}">
                <a16:creationId xmlns:a16="http://schemas.microsoft.com/office/drawing/2014/main" id="{B2C4CE7F-64BE-1FB9-1E7F-DE1FFDC9FF75}"/>
              </a:ext>
            </a:extLst>
          </p:cNvPr>
          <p:cNvSpPr/>
          <p:nvPr/>
        </p:nvSpPr>
        <p:spPr>
          <a:xfrm>
            <a:off x="8690223" y="7241518"/>
            <a:ext cx="3568867" cy="1694444"/>
          </a:xfrm>
          <a:prstGeom prst="flowChartMultidocument">
            <a:avLst/>
          </a:prstGeom>
          <a:gradFill>
            <a:gsLst>
              <a:gs pos="0">
                <a:schemeClr val="accent6">
                  <a:tint val="50000"/>
                  <a:satMod val="300000"/>
                  <a:alpha val="7000"/>
                </a:schemeClr>
              </a:gs>
              <a:gs pos="35000">
                <a:schemeClr val="accent6">
                  <a:tint val="37000"/>
                  <a:satMod val="300000"/>
                </a:schemeClr>
              </a:gs>
              <a:gs pos="100000">
                <a:schemeClr val="accent6">
                  <a:tint val="15000"/>
                  <a:satMod val="350000"/>
                </a:schemeClr>
              </a:gs>
            </a:gsLst>
          </a:gradFill>
          <a:ln w="38100">
            <a:solidFill>
              <a:schemeClr val="dk1">
                <a:shade val="95000"/>
                <a:satMod val="105000"/>
                <a:alpha val="3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alpha val="3000"/>
                  </a:srgbClr>
                </a:solidFill>
              </a:rPr>
              <a:t>Domain &amp; Problem for AG</a:t>
            </a:r>
          </a:p>
        </p:txBody>
      </p:sp>
      <p:cxnSp>
        <p:nvCxnSpPr>
          <p:cNvPr id="44" name="Connector: Elbow 43">
            <a:extLst>
              <a:ext uri="{FF2B5EF4-FFF2-40B4-BE49-F238E27FC236}">
                <a16:creationId xmlns:a16="http://schemas.microsoft.com/office/drawing/2014/main" id="{262E0684-C0EF-498C-EF58-ACF459EF16D2}"/>
              </a:ext>
            </a:extLst>
          </p:cNvPr>
          <p:cNvCxnSpPr>
            <a:stCxn id="33" idx="1"/>
            <a:endCxn id="37" idx="0"/>
          </p:cNvCxnSpPr>
          <p:nvPr/>
        </p:nvCxnSpPr>
        <p:spPr>
          <a:xfrm rot="10800000" flipV="1">
            <a:off x="2833144" y="6513002"/>
            <a:ext cx="1390283" cy="728515"/>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5" name="Connector: Elbow 44">
            <a:extLst>
              <a:ext uri="{FF2B5EF4-FFF2-40B4-BE49-F238E27FC236}">
                <a16:creationId xmlns:a16="http://schemas.microsoft.com/office/drawing/2014/main" id="{D48700B8-AD28-EEAA-7257-1DBD5438B2FB}"/>
              </a:ext>
            </a:extLst>
          </p:cNvPr>
          <p:cNvCxnSpPr>
            <a:cxnSpLocks/>
            <a:stCxn id="33" idx="3"/>
            <a:endCxn id="39" idx="0"/>
          </p:cNvCxnSpPr>
          <p:nvPr/>
        </p:nvCxnSpPr>
        <p:spPr>
          <a:xfrm>
            <a:off x="9236497" y="6513003"/>
            <a:ext cx="1483684" cy="728515"/>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Straight Connector 64">
            <a:extLst>
              <a:ext uri="{FF2B5EF4-FFF2-40B4-BE49-F238E27FC236}">
                <a16:creationId xmlns:a16="http://schemas.microsoft.com/office/drawing/2014/main" id="{B3D4FA54-A9FD-BBB8-CEC6-02B010757B19}"/>
              </a:ext>
            </a:extLst>
          </p:cNvPr>
          <p:cNvCxnSpPr>
            <a:cxnSpLocks/>
            <a:stCxn id="37" idx="3"/>
            <a:endCxn id="39" idx="1"/>
          </p:cNvCxnSpPr>
          <p:nvPr/>
        </p:nvCxnSpPr>
        <p:spPr>
          <a:xfrm>
            <a:off x="4372051" y="8088740"/>
            <a:ext cx="4318172" cy="0"/>
          </a:xfrm>
          <a:prstGeom prst="line">
            <a:avLst/>
          </a:prstGeom>
          <a:ln w="38100">
            <a:solidFill>
              <a:srgbClr val="000000">
                <a:alpha val="3000"/>
              </a:srgbClr>
            </a:solidFill>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FFFB1B2D-456A-2A08-3B05-B2F2DEFD0141}"/>
              </a:ext>
            </a:extLst>
          </p:cNvPr>
          <p:cNvCxnSpPr>
            <a:cxnSpLocks/>
          </p:cNvCxnSpPr>
          <p:nvPr/>
        </p:nvCxnSpPr>
        <p:spPr>
          <a:xfrm flipH="1">
            <a:off x="6707477" y="8088740"/>
            <a:ext cx="15957" cy="1132805"/>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2" name="Flowchart: Document 71">
            <a:extLst>
              <a:ext uri="{FF2B5EF4-FFF2-40B4-BE49-F238E27FC236}">
                <a16:creationId xmlns:a16="http://schemas.microsoft.com/office/drawing/2014/main" id="{9B7B2DA8-88D9-3A8F-64A5-41C75F79A938}"/>
              </a:ext>
            </a:extLst>
          </p:cNvPr>
          <p:cNvSpPr/>
          <p:nvPr/>
        </p:nvSpPr>
        <p:spPr>
          <a:xfrm>
            <a:off x="5236083" y="11076091"/>
            <a:ext cx="2987756" cy="1200150"/>
          </a:xfrm>
          <a:prstGeom prst="flowChartDocument">
            <a:avLst/>
          </a:prstGeom>
          <a:gradFill>
            <a:gsLst>
              <a:gs pos="0">
                <a:schemeClr val="accent5">
                  <a:tint val="50000"/>
                  <a:satMod val="300000"/>
                  <a:alpha val="7000"/>
                </a:schemeClr>
              </a:gs>
              <a:gs pos="35000">
                <a:schemeClr val="accent5">
                  <a:tint val="37000"/>
                  <a:satMod val="300000"/>
                </a:schemeClr>
              </a:gs>
              <a:gs pos="100000">
                <a:schemeClr val="accent5">
                  <a:tint val="15000"/>
                  <a:satMod val="350000"/>
                </a:schemeClr>
              </a:gs>
            </a:gsLst>
          </a:gradFill>
          <a:ln w="38100">
            <a:solidFill>
              <a:schemeClr val="dk1">
                <a:shade val="95000"/>
                <a:satMod val="105000"/>
                <a:alpha val="3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a:solidFill>
                  <a:srgbClr val="000000">
                    <a:alpha val="3000"/>
                  </a:srgbClr>
                </a:solidFill>
              </a:rPr>
              <a:t>Resiliency Graph</a:t>
            </a:r>
          </a:p>
        </p:txBody>
      </p:sp>
      <p:cxnSp>
        <p:nvCxnSpPr>
          <p:cNvPr id="73" name="Straight Connector 72">
            <a:extLst>
              <a:ext uri="{FF2B5EF4-FFF2-40B4-BE49-F238E27FC236}">
                <a16:creationId xmlns:a16="http://schemas.microsoft.com/office/drawing/2014/main" id="{1B055AAD-3FD4-2869-9939-F3B712D208ED}"/>
              </a:ext>
            </a:extLst>
          </p:cNvPr>
          <p:cNvCxnSpPr>
            <a:cxnSpLocks/>
            <a:stCxn id="4" idx="3"/>
            <a:endCxn id="6" idx="1"/>
          </p:cNvCxnSpPr>
          <p:nvPr/>
        </p:nvCxnSpPr>
        <p:spPr>
          <a:xfrm>
            <a:off x="4149806" y="2844967"/>
            <a:ext cx="5035126"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E31FB623-7692-26A5-E953-584307D95DD0}"/>
              </a:ext>
            </a:extLst>
          </p:cNvPr>
          <p:cNvCxnSpPr>
            <a:cxnSpLocks/>
          </p:cNvCxnSpPr>
          <p:nvPr/>
        </p:nvCxnSpPr>
        <p:spPr>
          <a:xfrm flipH="1">
            <a:off x="6707477" y="9943286"/>
            <a:ext cx="15957" cy="1132805"/>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6" name="Rectangle 95">
            <a:extLst>
              <a:ext uri="{FF2B5EF4-FFF2-40B4-BE49-F238E27FC236}">
                <a16:creationId xmlns:a16="http://schemas.microsoft.com/office/drawing/2014/main" id="{A7EE9695-A773-8BAA-772F-7548B82215EE}"/>
              </a:ext>
            </a:extLst>
          </p:cNvPr>
          <p:cNvSpPr/>
          <p:nvPr/>
        </p:nvSpPr>
        <p:spPr>
          <a:xfrm>
            <a:off x="13673784" y="4591049"/>
            <a:ext cx="9382967" cy="3731703"/>
          </a:xfrm>
          <a:prstGeom prst="rect">
            <a:avLst/>
          </a:prstGeom>
          <a:solidFill>
            <a:schemeClr val="lt1">
              <a:alpha val="7000"/>
            </a:schemeClr>
          </a:solidFill>
          <a:ln w="38100">
            <a:solidFill>
              <a:srgbClr val="000000">
                <a:alpha val="3000"/>
              </a:srgb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7" name="Flowchart: Multidocument 96">
            <a:extLst>
              <a:ext uri="{FF2B5EF4-FFF2-40B4-BE49-F238E27FC236}">
                <a16:creationId xmlns:a16="http://schemas.microsoft.com/office/drawing/2014/main" id="{0C17CD2F-535B-16E5-1152-31C74AF5627C}"/>
              </a:ext>
            </a:extLst>
          </p:cNvPr>
          <p:cNvSpPr/>
          <p:nvPr/>
        </p:nvSpPr>
        <p:spPr>
          <a:xfrm>
            <a:off x="13871876" y="6523499"/>
            <a:ext cx="3386957" cy="1078047"/>
          </a:xfrm>
          <a:prstGeom prst="flowChartMultidocument">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dk1">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Domain &amp; Problem for Optimistic Model</a:t>
            </a:r>
          </a:p>
        </p:txBody>
      </p:sp>
      <p:sp>
        <p:nvSpPr>
          <p:cNvPr id="98" name="Flowchart: Predefined Process 97">
            <a:extLst>
              <a:ext uri="{FF2B5EF4-FFF2-40B4-BE49-F238E27FC236}">
                <a16:creationId xmlns:a16="http://schemas.microsoft.com/office/drawing/2014/main" id="{3F508FB6-2A67-9F33-31AB-2FE4B60636A0}"/>
              </a:ext>
            </a:extLst>
          </p:cNvPr>
          <p:cNvSpPr/>
          <p:nvPr/>
        </p:nvSpPr>
        <p:spPr>
          <a:xfrm>
            <a:off x="17881431" y="6702494"/>
            <a:ext cx="1911295" cy="720058"/>
          </a:xfrm>
          <a:prstGeom prst="flowChartPredefinedProcess">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dk1">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Planner</a:t>
            </a:r>
          </a:p>
        </p:txBody>
      </p:sp>
      <p:sp>
        <p:nvSpPr>
          <p:cNvPr id="99" name="Flowchart: Predefined Process 98">
            <a:extLst>
              <a:ext uri="{FF2B5EF4-FFF2-40B4-BE49-F238E27FC236}">
                <a16:creationId xmlns:a16="http://schemas.microsoft.com/office/drawing/2014/main" id="{3D0F0F2E-FEE5-252D-AF53-8B1CD2F4BC44}"/>
              </a:ext>
            </a:extLst>
          </p:cNvPr>
          <p:cNvSpPr/>
          <p:nvPr/>
        </p:nvSpPr>
        <p:spPr>
          <a:xfrm>
            <a:off x="17840971" y="5102117"/>
            <a:ext cx="1911295" cy="720058"/>
          </a:xfrm>
          <a:prstGeom prst="flowChartPredefinedProcess">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dk1">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Base Model</a:t>
            </a:r>
          </a:p>
        </p:txBody>
      </p:sp>
      <p:sp>
        <p:nvSpPr>
          <p:cNvPr id="100" name="Flowchart: Document 99">
            <a:extLst>
              <a:ext uri="{FF2B5EF4-FFF2-40B4-BE49-F238E27FC236}">
                <a16:creationId xmlns:a16="http://schemas.microsoft.com/office/drawing/2014/main" id="{721CA2A5-BC15-CD0B-04D2-E6ED412925F6}"/>
              </a:ext>
            </a:extLst>
          </p:cNvPr>
          <p:cNvSpPr/>
          <p:nvPr/>
        </p:nvSpPr>
        <p:spPr>
          <a:xfrm>
            <a:off x="21354128" y="6702494"/>
            <a:ext cx="1493879" cy="720058"/>
          </a:xfrm>
          <a:prstGeom prst="flowChartDocument">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dk1">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Plan</a:t>
            </a:r>
          </a:p>
        </p:txBody>
      </p:sp>
      <p:cxnSp>
        <p:nvCxnSpPr>
          <p:cNvPr id="101" name="Straight Arrow Connector 100">
            <a:extLst>
              <a:ext uri="{FF2B5EF4-FFF2-40B4-BE49-F238E27FC236}">
                <a16:creationId xmlns:a16="http://schemas.microsoft.com/office/drawing/2014/main" id="{18AA6B1C-20BB-C723-4A2B-97A6A7FE461E}"/>
              </a:ext>
            </a:extLst>
          </p:cNvPr>
          <p:cNvCxnSpPr>
            <a:cxnSpLocks/>
            <a:stCxn id="97" idx="3"/>
            <a:endCxn id="98" idx="1"/>
          </p:cNvCxnSpPr>
          <p:nvPr/>
        </p:nvCxnSpPr>
        <p:spPr>
          <a:xfrm>
            <a:off x="17258833" y="7062523"/>
            <a:ext cx="622598" cy="0"/>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5" name="Straight Arrow Connector 104">
            <a:extLst>
              <a:ext uri="{FF2B5EF4-FFF2-40B4-BE49-F238E27FC236}">
                <a16:creationId xmlns:a16="http://schemas.microsoft.com/office/drawing/2014/main" id="{1A32740A-A2F2-3FA1-8454-70F497B702BA}"/>
              </a:ext>
            </a:extLst>
          </p:cNvPr>
          <p:cNvCxnSpPr>
            <a:cxnSpLocks/>
            <a:stCxn id="98" idx="3"/>
            <a:endCxn id="100" idx="1"/>
          </p:cNvCxnSpPr>
          <p:nvPr/>
        </p:nvCxnSpPr>
        <p:spPr>
          <a:xfrm>
            <a:off x="19792726" y="7062523"/>
            <a:ext cx="1561402" cy="0"/>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8" name="Connector: Elbow 107">
            <a:extLst>
              <a:ext uri="{FF2B5EF4-FFF2-40B4-BE49-F238E27FC236}">
                <a16:creationId xmlns:a16="http://schemas.microsoft.com/office/drawing/2014/main" id="{992C7C89-39D1-F95E-4FAB-7F136EA228BB}"/>
              </a:ext>
            </a:extLst>
          </p:cNvPr>
          <p:cNvCxnSpPr>
            <a:cxnSpLocks/>
            <a:stCxn id="100" idx="0"/>
            <a:endCxn id="99" idx="3"/>
          </p:cNvCxnSpPr>
          <p:nvPr/>
        </p:nvCxnSpPr>
        <p:spPr>
          <a:xfrm rot="16200000" flipV="1">
            <a:off x="20306493" y="4907919"/>
            <a:ext cx="1240348" cy="2348802"/>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1" name="Connector: Elbow 110">
            <a:extLst>
              <a:ext uri="{FF2B5EF4-FFF2-40B4-BE49-F238E27FC236}">
                <a16:creationId xmlns:a16="http://schemas.microsoft.com/office/drawing/2014/main" id="{998C2F5A-3245-92C7-83B7-89F8670CF830}"/>
              </a:ext>
            </a:extLst>
          </p:cNvPr>
          <p:cNvCxnSpPr>
            <a:stCxn id="97" idx="0"/>
            <a:endCxn id="99" idx="1"/>
          </p:cNvCxnSpPr>
          <p:nvPr/>
        </p:nvCxnSpPr>
        <p:spPr>
          <a:xfrm rot="5400000" flipH="1" flipV="1">
            <a:off x="16288992" y="4971520"/>
            <a:ext cx="1061353" cy="2042606"/>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2" name="TextBox 111">
            <a:extLst>
              <a:ext uri="{FF2B5EF4-FFF2-40B4-BE49-F238E27FC236}">
                <a16:creationId xmlns:a16="http://schemas.microsoft.com/office/drawing/2014/main" id="{939EB6DE-722F-B4F1-8835-C82B96FD932E}"/>
              </a:ext>
            </a:extLst>
          </p:cNvPr>
          <p:cNvSpPr txBox="1"/>
          <p:nvPr/>
        </p:nvSpPr>
        <p:spPr>
          <a:xfrm>
            <a:off x="14773830" y="5545359"/>
            <a:ext cx="1200786" cy="461665"/>
          </a:xfrm>
          <a:prstGeom prst="rect">
            <a:avLst/>
          </a:prstGeom>
          <a:noFill/>
        </p:spPr>
        <p:txBody>
          <a:bodyPr wrap="square" rtlCol="0">
            <a:spAutoFit/>
          </a:bodyPr>
          <a:lstStyle/>
          <a:p>
            <a:r>
              <a:rPr lang="en-US" sz="2400">
                <a:solidFill>
                  <a:srgbClr val="000000">
                    <a:alpha val="7000"/>
                  </a:srgbClr>
                </a:solidFill>
              </a:rPr>
              <a:t>Update</a:t>
            </a:r>
          </a:p>
        </p:txBody>
      </p:sp>
      <p:sp>
        <p:nvSpPr>
          <p:cNvPr id="113" name="TextBox 112">
            <a:extLst>
              <a:ext uri="{FF2B5EF4-FFF2-40B4-BE49-F238E27FC236}">
                <a16:creationId xmlns:a16="http://schemas.microsoft.com/office/drawing/2014/main" id="{DF963089-6D78-4A5C-F0D2-12B7CC35490A}"/>
              </a:ext>
            </a:extLst>
          </p:cNvPr>
          <p:cNvSpPr txBox="1"/>
          <p:nvPr/>
        </p:nvSpPr>
        <p:spPr>
          <a:xfrm>
            <a:off x="20163749" y="5706905"/>
            <a:ext cx="2130480" cy="830997"/>
          </a:xfrm>
          <a:prstGeom prst="rect">
            <a:avLst/>
          </a:prstGeom>
          <a:noFill/>
        </p:spPr>
        <p:txBody>
          <a:bodyPr wrap="square" rtlCol="0">
            <a:spAutoFit/>
          </a:bodyPr>
          <a:lstStyle/>
          <a:p>
            <a:pPr algn="ctr"/>
            <a:r>
              <a:rPr lang="en-US" sz="2400">
                <a:solidFill>
                  <a:srgbClr val="000000">
                    <a:alpha val="7000"/>
                  </a:srgbClr>
                </a:solidFill>
              </a:rPr>
              <a:t>Consistency Check</a:t>
            </a:r>
          </a:p>
        </p:txBody>
      </p:sp>
      <p:sp>
        <p:nvSpPr>
          <p:cNvPr id="118" name="Flowchart: Multidocument 117">
            <a:extLst>
              <a:ext uri="{FF2B5EF4-FFF2-40B4-BE49-F238E27FC236}">
                <a16:creationId xmlns:a16="http://schemas.microsoft.com/office/drawing/2014/main" id="{EE6FD1E9-27B4-D776-7B99-F8D67658EB94}"/>
              </a:ext>
            </a:extLst>
          </p:cNvPr>
          <p:cNvSpPr/>
          <p:nvPr/>
        </p:nvSpPr>
        <p:spPr>
          <a:xfrm>
            <a:off x="17348900" y="3311287"/>
            <a:ext cx="3386957" cy="1078047"/>
          </a:xfrm>
          <a:prstGeom prst="flowChartMultidocument">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dk1">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Domain &amp; Problem for Base Model</a:t>
            </a:r>
          </a:p>
        </p:txBody>
      </p:sp>
      <p:cxnSp>
        <p:nvCxnSpPr>
          <p:cNvPr id="120" name="Straight Connector 119">
            <a:extLst>
              <a:ext uri="{FF2B5EF4-FFF2-40B4-BE49-F238E27FC236}">
                <a16:creationId xmlns:a16="http://schemas.microsoft.com/office/drawing/2014/main" id="{490CFBDF-04C4-9E2E-5776-AC1481B01D21}"/>
              </a:ext>
            </a:extLst>
          </p:cNvPr>
          <p:cNvCxnSpPr>
            <a:cxnSpLocks/>
            <a:stCxn id="118" idx="2"/>
            <a:endCxn id="99" idx="0"/>
          </p:cNvCxnSpPr>
          <p:nvPr/>
        </p:nvCxnSpPr>
        <p:spPr>
          <a:xfrm flipH="1">
            <a:off x="18796619" y="4348508"/>
            <a:ext cx="10241" cy="753609"/>
          </a:xfrm>
          <a:prstGeom prst="line">
            <a:avLst/>
          </a:prstGeom>
          <a:ln w="38100" cap="flat" cmpd="sng" algn="ctr">
            <a:solidFill>
              <a:srgbClr val="000000">
                <a:alpha val="3000"/>
              </a:srgb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3" name="Connector: Elbow 122">
            <a:extLst>
              <a:ext uri="{FF2B5EF4-FFF2-40B4-BE49-F238E27FC236}">
                <a16:creationId xmlns:a16="http://schemas.microsoft.com/office/drawing/2014/main" id="{EF55C58E-764B-7A5D-48E4-8F4EDA7C1EE7}"/>
              </a:ext>
            </a:extLst>
          </p:cNvPr>
          <p:cNvCxnSpPr>
            <a:cxnSpLocks/>
            <a:stCxn id="10" idx="3"/>
            <a:endCxn id="96" idx="2"/>
          </p:cNvCxnSpPr>
          <p:nvPr/>
        </p:nvCxnSpPr>
        <p:spPr>
          <a:xfrm flipV="1">
            <a:off x="8826455" y="8322752"/>
            <a:ext cx="9538813" cy="1332739"/>
          </a:xfrm>
          <a:prstGeom prst="bentConnector2">
            <a:avLst/>
          </a:prstGeom>
          <a:ln w="38100" cap="flat" cmpd="sng" algn="ctr">
            <a:solidFill>
              <a:srgbClr val="000000">
                <a:alpha val="3000"/>
              </a:srgbClr>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24" name="TextBox 123">
            <a:extLst>
              <a:ext uri="{FF2B5EF4-FFF2-40B4-BE49-F238E27FC236}">
                <a16:creationId xmlns:a16="http://schemas.microsoft.com/office/drawing/2014/main" id="{3C43501C-43F1-85E9-9C99-97E802DC9D7E}"/>
              </a:ext>
            </a:extLst>
          </p:cNvPr>
          <p:cNvSpPr txBox="1"/>
          <p:nvPr/>
        </p:nvSpPr>
        <p:spPr>
          <a:xfrm>
            <a:off x="12017816" y="9681288"/>
            <a:ext cx="5050983" cy="461665"/>
          </a:xfrm>
          <a:prstGeom prst="rect">
            <a:avLst/>
          </a:prstGeom>
          <a:noFill/>
        </p:spPr>
        <p:txBody>
          <a:bodyPr wrap="square" rtlCol="0">
            <a:spAutoFit/>
          </a:bodyPr>
          <a:lstStyle/>
          <a:p>
            <a:r>
              <a:rPr lang="en-US" sz="2400" b="1">
                <a:solidFill>
                  <a:srgbClr val="000000">
                    <a:alpha val="3000"/>
                  </a:srgbClr>
                </a:solidFill>
              </a:rPr>
              <a:t>Using Resiliency Path Algorithm</a:t>
            </a:r>
          </a:p>
        </p:txBody>
      </p:sp>
      <p:sp>
        <p:nvSpPr>
          <p:cNvPr id="10" name="Flowchart: Predefined Process 9">
            <a:extLst>
              <a:ext uri="{FF2B5EF4-FFF2-40B4-BE49-F238E27FC236}">
                <a16:creationId xmlns:a16="http://schemas.microsoft.com/office/drawing/2014/main" id="{F783D617-6043-5210-8AF3-99FA6CD7BB2E}"/>
              </a:ext>
            </a:extLst>
          </p:cNvPr>
          <p:cNvSpPr/>
          <p:nvPr/>
        </p:nvSpPr>
        <p:spPr>
          <a:xfrm>
            <a:off x="4508283" y="9188766"/>
            <a:ext cx="4318172" cy="933449"/>
          </a:xfrm>
          <a:prstGeom prst="flowChartPredefinedProcess">
            <a:avLst/>
          </a:prstGeom>
          <a:gradFill>
            <a:gsLst>
              <a:gs pos="0">
                <a:schemeClr val="dk1">
                  <a:tint val="50000"/>
                  <a:satMod val="300000"/>
                  <a:alpha val="0"/>
                  <a:lumMod val="99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alpha val="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alpha val="3000"/>
                  </a:srgbClr>
                </a:solidFill>
              </a:rPr>
              <a:t>Generate Optimistic Model</a:t>
            </a:r>
          </a:p>
        </p:txBody>
      </p:sp>
    </p:spTree>
    <p:extLst>
      <p:ext uri="{BB962C8B-B14F-4D97-AF65-F5344CB8AC3E}">
        <p14:creationId xmlns:p14="http://schemas.microsoft.com/office/powerpoint/2010/main" val="146733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33C47E-4BAE-8743-98DF-BB994D280228}"/>
              </a:ext>
            </a:extLst>
          </p:cNvPr>
          <p:cNvSpPr>
            <a:spLocks noGrp="1"/>
          </p:cNvSpPr>
          <p:nvPr>
            <p:ph type="sldNum" sz="quarter" idx="4"/>
          </p:nvPr>
        </p:nvSpPr>
        <p:spPr/>
        <p:txBody>
          <a:bodyPr/>
          <a:lstStyle/>
          <a:p>
            <a:pPr defTabSz="1828800">
              <a:buClr>
                <a:srgbClr val="000000"/>
              </a:buClr>
            </a:pPr>
            <a:fld id="{00000000-1234-1234-1234-123412341234}" type="slidenum">
              <a:rPr lang="en-US" kern="0"/>
              <a:pPr defTabSz="1828800">
                <a:buClr>
                  <a:srgbClr val="000000"/>
                </a:buClr>
              </a:pPr>
              <a:t>31</a:t>
            </a:fld>
            <a:endParaRPr lang="en-US" kern="0"/>
          </a:p>
        </p:txBody>
      </p:sp>
      <p:sp>
        <p:nvSpPr>
          <p:cNvPr id="7" name="Google Shape;91;p3">
            <a:extLst>
              <a:ext uri="{FF2B5EF4-FFF2-40B4-BE49-F238E27FC236}">
                <a16:creationId xmlns:a16="http://schemas.microsoft.com/office/drawing/2014/main" id="{6BF17CDB-1EB7-91FB-5998-73DA4A531B66}"/>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23"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b="1">
                <a:solidFill>
                  <a:srgbClr val="000000"/>
                </a:solidFill>
                <a:latin typeface="Times New Roman" panose="02020603050405020304" pitchFamily="18" charset="0"/>
                <a:cs typeface="Times New Roman" panose="02020603050405020304" pitchFamily="18" charset="0"/>
              </a:rPr>
              <a:t>Workflow</a:t>
            </a:r>
            <a:endParaRPr lang="en-US" b="1">
              <a:solidFill>
                <a:srgbClr val="00000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FEBF8E0-BD1F-A869-6144-89EEC11F7911}"/>
              </a:ext>
            </a:extLst>
          </p:cNvPr>
          <p:cNvSpPr/>
          <p:nvPr/>
        </p:nvSpPr>
        <p:spPr>
          <a:xfrm>
            <a:off x="949406" y="2168692"/>
            <a:ext cx="3200400" cy="1352550"/>
          </a:xfrm>
          <a:prstGeom prst="round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w="38100">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Safety Events </a:t>
            </a:r>
          </a:p>
        </p:txBody>
      </p:sp>
      <p:sp>
        <p:nvSpPr>
          <p:cNvPr id="6" name="Rectangle: Rounded Corners 5">
            <a:extLst>
              <a:ext uri="{FF2B5EF4-FFF2-40B4-BE49-F238E27FC236}">
                <a16:creationId xmlns:a16="http://schemas.microsoft.com/office/drawing/2014/main" id="{A4249D3D-D352-AACB-2FA7-6D756D22A12B}"/>
              </a:ext>
            </a:extLst>
          </p:cNvPr>
          <p:cNvSpPr/>
          <p:nvPr/>
        </p:nvSpPr>
        <p:spPr>
          <a:xfrm>
            <a:off x="9184932" y="2168692"/>
            <a:ext cx="3200400" cy="1352550"/>
          </a:xfrm>
          <a:prstGeom prst="round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w="38100">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Cyber Attacks</a:t>
            </a:r>
          </a:p>
        </p:txBody>
      </p:sp>
      <p:sp>
        <p:nvSpPr>
          <p:cNvPr id="17" name="Flowchart: Predefined Process 16">
            <a:extLst>
              <a:ext uri="{FF2B5EF4-FFF2-40B4-BE49-F238E27FC236}">
                <a16:creationId xmlns:a16="http://schemas.microsoft.com/office/drawing/2014/main" id="{41B958BF-9473-FAC0-6ACA-D01FEA6FC369}"/>
              </a:ext>
            </a:extLst>
          </p:cNvPr>
          <p:cNvSpPr/>
          <p:nvPr/>
        </p:nvSpPr>
        <p:spPr>
          <a:xfrm>
            <a:off x="5045156" y="3383587"/>
            <a:ext cx="3314700" cy="933449"/>
          </a:xfrm>
          <a:prstGeom prst="flowChartPredefinedProcess">
            <a:avLst/>
          </a:prstGeom>
          <a:gradFill>
            <a:gsLst>
              <a:gs pos="0">
                <a:schemeClr val="dk1">
                  <a:tint val="50000"/>
                  <a:satMod val="300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NLP Based Extractor</a:t>
            </a:r>
          </a:p>
        </p:txBody>
      </p:sp>
      <p:cxnSp>
        <p:nvCxnSpPr>
          <p:cNvPr id="19" name="Straight Arrow Connector 18">
            <a:extLst>
              <a:ext uri="{FF2B5EF4-FFF2-40B4-BE49-F238E27FC236}">
                <a16:creationId xmlns:a16="http://schemas.microsoft.com/office/drawing/2014/main" id="{244F991D-2696-8F55-8F63-E25F71FAB370}"/>
              </a:ext>
            </a:extLst>
          </p:cNvPr>
          <p:cNvCxnSpPr>
            <a:cxnSpLocks/>
          </p:cNvCxnSpPr>
          <p:nvPr/>
        </p:nvCxnSpPr>
        <p:spPr>
          <a:xfrm>
            <a:off x="6702508" y="2813388"/>
            <a:ext cx="0" cy="549616"/>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Flowchart: Magnetic Disk 23">
            <a:extLst>
              <a:ext uri="{FF2B5EF4-FFF2-40B4-BE49-F238E27FC236}">
                <a16:creationId xmlns:a16="http://schemas.microsoft.com/office/drawing/2014/main" id="{06BE2F6D-1193-DB4F-6B03-E20C751BEE76}"/>
              </a:ext>
            </a:extLst>
          </p:cNvPr>
          <p:cNvSpPr/>
          <p:nvPr/>
        </p:nvSpPr>
        <p:spPr>
          <a:xfrm>
            <a:off x="384424" y="4351834"/>
            <a:ext cx="3568866" cy="1694444"/>
          </a:xfrm>
          <a:prstGeom prst="flowChartMagneticDisk">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gradFill>
          <a:ln w="38100">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solidFill>
              </a:rPr>
              <a:t>Pre/Post Condition of Safety Events</a:t>
            </a:r>
          </a:p>
        </p:txBody>
      </p:sp>
      <p:sp>
        <p:nvSpPr>
          <p:cNvPr id="25" name="Flowchart: Magnetic Disk 24">
            <a:extLst>
              <a:ext uri="{FF2B5EF4-FFF2-40B4-BE49-F238E27FC236}">
                <a16:creationId xmlns:a16="http://schemas.microsoft.com/office/drawing/2014/main" id="{C2D0B2F0-77A2-21A5-6964-617518FB6619}"/>
              </a:ext>
            </a:extLst>
          </p:cNvPr>
          <p:cNvSpPr/>
          <p:nvPr/>
        </p:nvSpPr>
        <p:spPr>
          <a:xfrm>
            <a:off x="9451721" y="4380020"/>
            <a:ext cx="3647288" cy="1694444"/>
          </a:xfrm>
          <a:prstGeom prst="flowChartMagneticDisk">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gradFill>
          <a:ln w="38100">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solidFill>
              </a:rPr>
              <a:t>Pre/Post Condition of Cyber Attacks</a:t>
            </a:r>
          </a:p>
        </p:txBody>
      </p:sp>
      <p:cxnSp>
        <p:nvCxnSpPr>
          <p:cNvPr id="27" name="Connector: Elbow 26">
            <a:extLst>
              <a:ext uri="{FF2B5EF4-FFF2-40B4-BE49-F238E27FC236}">
                <a16:creationId xmlns:a16="http://schemas.microsoft.com/office/drawing/2014/main" id="{EDD1D55E-84A9-F9F2-A81D-B30BEC77B3C4}"/>
              </a:ext>
            </a:extLst>
          </p:cNvPr>
          <p:cNvCxnSpPr>
            <a:cxnSpLocks/>
            <a:stCxn id="17" idx="1"/>
            <a:endCxn id="24" idx="1"/>
          </p:cNvCxnSpPr>
          <p:nvPr/>
        </p:nvCxnSpPr>
        <p:spPr>
          <a:xfrm rot="10800000" flipV="1">
            <a:off x="2168858" y="3850312"/>
            <a:ext cx="2876299" cy="501522"/>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Connector: Elbow 27">
            <a:extLst>
              <a:ext uri="{FF2B5EF4-FFF2-40B4-BE49-F238E27FC236}">
                <a16:creationId xmlns:a16="http://schemas.microsoft.com/office/drawing/2014/main" id="{13B31330-1797-136A-D005-31D68E1CA044}"/>
              </a:ext>
            </a:extLst>
          </p:cNvPr>
          <p:cNvCxnSpPr>
            <a:cxnSpLocks/>
            <a:stCxn id="17" idx="3"/>
            <a:endCxn id="25" idx="1"/>
          </p:cNvCxnSpPr>
          <p:nvPr/>
        </p:nvCxnSpPr>
        <p:spPr>
          <a:xfrm>
            <a:off x="8359856" y="3850312"/>
            <a:ext cx="2915509" cy="529708"/>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1148A580-3AD5-7C42-76D3-253D414072A6}"/>
              </a:ext>
            </a:extLst>
          </p:cNvPr>
          <p:cNvCxnSpPr>
            <a:cxnSpLocks/>
            <a:stCxn id="24" idx="4"/>
            <a:endCxn id="25" idx="2"/>
          </p:cNvCxnSpPr>
          <p:nvPr/>
        </p:nvCxnSpPr>
        <p:spPr>
          <a:xfrm>
            <a:off x="3953290" y="5199056"/>
            <a:ext cx="5498431" cy="28186"/>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sp>
        <p:nvSpPr>
          <p:cNvPr id="33" name="Flowchart: Predefined Process 32">
            <a:extLst>
              <a:ext uri="{FF2B5EF4-FFF2-40B4-BE49-F238E27FC236}">
                <a16:creationId xmlns:a16="http://schemas.microsoft.com/office/drawing/2014/main" id="{FEBA6BD0-E94B-CB5D-A610-B1FE0C9E6DD4}"/>
              </a:ext>
            </a:extLst>
          </p:cNvPr>
          <p:cNvSpPr/>
          <p:nvPr/>
        </p:nvSpPr>
        <p:spPr>
          <a:xfrm>
            <a:off x="4223426" y="6046278"/>
            <a:ext cx="5013071" cy="933449"/>
          </a:xfrm>
          <a:prstGeom prst="flowChartPredefinedProcess">
            <a:avLst/>
          </a:prstGeom>
          <a:gradFill>
            <a:gsLst>
              <a:gs pos="0">
                <a:schemeClr val="dk1">
                  <a:tint val="50000"/>
                  <a:satMod val="300000"/>
                </a:schemeClr>
              </a:gs>
              <a:gs pos="35000">
                <a:schemeClr val="dk1">
                  <a:tint val="37000"/>
                  <a:satMod val="300000"/>
                </a:schemeClr>
              </a:gs>
              <a:gs pos="100000">
                <a:schemeClr val="dk1">
                  <a:tint val="15000"/>
                  <a:satMod val="350000"/>
                </a:schemeClr>
              </a:gs>
            </a:gsLst>
          </a:gradFill>
          <a:ln w="38100">
            <a:solidFill>
              <a:srgbClr val="00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PDDL Domain &amp; Problem Generator</a:t>
            </a:r>
          </a:p>
        </p:txBody>
      </p:sp>
      <p:cxnSp>
        <p:nvCxnSpPr>
          <p:cNvPr id="34" name="Straight Arrow Connector 33">
            <a:extLst>
              <a:ext uri="{FF2B5EF4-FFF2-40B4-BE49-F238E27FC236}">
                <a16:creationId xmlns:a16="http://schemas.microsoft.com/office/drawing/2014/main" id="{578A3E7E-57EF-99C0-FA65-B0799167EC0A}"/>
              </a:ext>
            </a:extLst>
          </p:cNvPr>
          <p:cNvCxnSpPr>
            <a:cxnSpLocks/>
          </p:cNvCxnSpPr>
          <p:nvPr/>
        </p:nvCxnSpPr>
        <p:spPr>
          <a:xfrm>
            <a:off x="6702505" y="5199056"/>
            <a:ext cx="0" cy="847222"/>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Flowchart: Multidocument 36">
            <a:extLst>
              <a:ext uri="{FF2B5EF4-FFF2-40B4-BE49-F238E27FC236}">
                <a16:creationId xmlns:a16="http://schemas.microsoft.com/office/drawing/2014/main" id="{E21CCB09-6F66-85B9-3BCF-221C768FBCB4}"/>
              </a:ext>
            </a:extLst>
          </p:cNvPr>
          <p:cNvSpPr/>
          <p:nvPr/>
        </p:nvSpPr>
        <p:spPr>
          <a:xfrm>
            <a:off x="803185" y="7241518"/>
            <a:ext cx="3568866" cy="1694444"/>
          </a:xfrm>
          <a:prstGeom prst="flowChartMultidocument">
            <a:avLst/>
          </a:prstGeom>
          <a:gradFill>
            <a:gsLst>
              <a:gs pos="0">
                <a:schemeClr val="accent6">
                  <a:tint val="50000"/>
                  <a:satMod val="300000"/>
                  <a:alpha val="7000"/>
                </a:schemeClr>
              </a:gs>
              <a:gs pos="35000">
                <a:schemeClr val="accent6">
                  <a:tint val="37000"/>
                  <a:satMod val="300000"/>
                </a:schemeClr>
              </a:gs>
              <a:gs pos="100000">
                <a:schemeClr val="accent6">
                  <a:tint val="15000"/>
                  <a:satMod val="350000"/>
                </a:schemeClr>
              </a:gs>
            </a:gsLst>
          </a:gradFill>
          <a:ln w="38100">
            <a:solidFill>
              <a:schemeClr val="accent6">
                <a:shade val="95000"/>
                <a:satMod val="105000"/>
                <a:alpha val="3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alpha val="3000"/>
                  </a:srgbClr>
                </a:solidFill>
              </a:rPr>
              <a:t>Domain &amp; Problem for FT</a:t>
            </a:r>
          </a:p>
        </p:txBody>
      </p:sp>
      <p:sp>
        <p:nvSpPr>
          <p:cNvPr id="39" name="Flowchart: Multidocument 38">
            <a:extLst>
              <a:ext uri="{FF2B5EF4-FFF2-40B4-BE49-F238E27FC236}">
                <a16:creationId xmlns:a16="http://schemas.microsoft.com/office/drawing/2014/main" id="{0C4B4AB1-6DFC-938C-F7F3-349AA034AF9D}"/>
              </a:ext>
            </a:extLst>
          </p:cNvPr>
          <p:cNvSpPr/>
          <p:nvPr/>
        </p:nvSpPr>
        <p:spPr>
          <a:xfrm>
            <a:off x="8690223" y="7241518"/>
            <a:ext cx="3568867" cy="1694444"/>
          </a:xfrm>
          <a:prstGeom prst="flowChartMultidocument">
            <a:avLst/>
          </a:prstGeom>
          <a:gradFill>
            <a:gsLst>
              <a:gs pos="0">
                <a:schemeClr val="accent6">
                  <a:tint val="50000"/>
                  <a:satMod val="300000"/>
                  <a:alpha val="7000"/>
                </a:schemeClr>
              </a:gs>
              <a:gs pos="35000">
                <a:schemeClr val="accent6">
                  <a:tint val="37000"/>
                  <a:satMod val="300000"/>
                </a:schemeClr>
              </a:gs>
              <a:gs pos="100000">
                <a:schemeClr val="accent6">
                  <a:tint val="15000"/>
                  <a:satMod val="350000"/>
                </a:schemeClr>
              </a:gs>
            </a:gsLst>
          </a:gradFill>
          <a:ln w="38100">
            <a:solidFill>
              <a:schemeClr val="accent6">
                <a:shade val="95000"/>
                <a:satMod val="105000"/>
                <a:alpha val="3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alpha val="3000"/>
                  </a:srgbClr>
                </a:solidFill>
              </a:rPr>
              <a:t>Domain &amp; Problem for AG</a:t>
            </a:r>
          </a:p>
        </p:txBody>
      </p:sp>
      <p:cxnSp>
        <p:nvCxnSpPr>
          <p:cNvPr id="44" name="Connector: Elbow 43">
            <a:extLst>
              <a:ext uri="{FF2B5EF4-FFF2-40B4-BE49-F238E27FC236}">
                <a16:creationId xmlns:a16="http://schemas.microsoft.com/office/drawing/2014/main" id="{7FD39F7B-4ED7-9B33-D7C1-D4B1742334FA}"/>
              </a:ext>
            </a:extLst>
          </p:cNvPr>
          <p:cNvCxnSpPr>
            <a:stCxn id="33" idx="1"/>
            <a:endCxn id="37" idx="0"/>
          </p:cNvCxnSpPr>
          <p:nvPr/>
        </p:nvCxnSpPr>
        <p:spPr>
          <a:xfrm rot="10800000" flipV="1">
            <a:off x="2833144" y="6513002"/>
            <a:ext cx="1390283" cy="728515"/>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5" name="Connector: Elbow 44">
            <a:extLst>
              <a:ext uri="{FF2B5EF4-FFF2-40B4-BE49-F238E27FC236}">
                <a16:creationId xmlns:a16="http://schemas.microsoft.com/office/drawing/2014/main" id="{3240EA78-B2B2-B604-1431-0906C0BC045B}"/>
              </a:ext>
            </a:extLst>
          </p:cNvPr>
          <p:cNvCxnSpPr>
            <a:cxnSpLocks/>
            <a:stCxn id="33" idx="3"/>
            <a:endCxn id="39" idx="0"/>
          </p:cNvCxnSpPr>
          <p:nvPr/>
        </p:nvCxnSpPr>
        <p:spPr>
          <a:xfrm>
            <a:off x="9236497" y="6513003"/>
            <a:ext cx="1483684" cy="728515"/>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Straight Connector 64">
            <a:extLst>
              <a:ext uri="{FF2B5EF4-FFF2-40B4-BE49-F238E27FC236}">
                <a16:creationId xmlns:a16="http://schemas.microsoft.com/office/drawing/2014/main" id="{EFE4DC03-5E75-0D1E-EB7C-B31DFC2CFF31}"/>
              </a:ext>
            </a:extLst>
          </p:cNvPr>
          <p:cNvCxnSpPr>
            <a:cxnSpLocks/>
            <a:stCxn id="37" idx="3"/>
            <a:endCxn id="39" idx="1"/>
          </p:cNvCxnSpPr>
          <p:nvPr/>
        </p:nvCxnSpPr>
        <p:spPr>
          <a:xfrm>
            <a:off x="4372051" y="8088740"/>
            <a:ext cx="4318172" cy="0"/>
          </a:xfrm>
          <a:prstGeom prst="line">
            <a:avLst/>
          </a:prstGeom>
          <a:ln w="38100">
            <a:solidFill>
              <a:srgbClr val="000000">
                <a:alpha val="3000"/>
              </a:srgbClr>
            </a:solidFill>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DF869CA2-8510-6D06-FE4F-F7A1C81AFD51}"/>
              </a:ext>
            </a:extLst>
          </p:cNvPr>
          <p:cNvCxnSpPr>
            <a:cxnSpLocks/>
          </p:cNvCxnSpPr>
          <p:nvPr/>
        </p:nvCxnSpPr>
        <p:spPr>
          <a:xfrm flipH="1">
            <a:off x="6707477" y="8088740"/>
            <a:ext cx="15957" cy="1132805"/>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2" name="Flowchart: Document 71">
            <a:extLst>
              <a:ext uri="{FF2B5EF4-FFF2-40B4-BE49-F238E27FC236}">
                <a16:creationId xmlns:a16="http://schemas.microsoft.com/office/drawing/2014/main" id="{0F0596F8-B754-F812-803B-28892C868E6C}"/>
              </a:ext>
            </a:extLst>
          </p:cNvPr>
          <p:cNvSpPr/>
          <p:nvPr/>
        </p:nvSpPr>
        <p:spPr>
          <a:xfrm>
            <a:off x="5236083" y="11076091"/>
            <a:ext cx="2987756" cy="1200150"/>
          </a:xfrm>
          <a:prstGeom prst="flowChartDocument">
            <a:avLst/>
          </a:prstGeom>
          <a:gradFill>
            <a:gsLst>
              <a:gs pos="0">
                <a:schemeClr val="accent5">
                  <a:tint val="50000"/>
                  <a:satMod val="300000"/>
                  <a:alpha val="7000"/>
                </a:schemeClr>
              </a:gs>
              <a:gs pos="35000">
                <a:schemeClr val="accent5">
                  <a:tint val="37000"/>
                  <a:satMod val="300000"/>
                </a:schemeClr>
              </a:gs>
              <a:gs pos="100000">
                <a:schemeClr val="accent5">
                  <a:tint val="15000"/>
                  <a:satMod val="350000"/>
                </a:schemeClr>
              </a:gs>
            </a:gsLst>
          </a:gradFill>
          <a:ln w="38100">
            <a:solidFill>
              <a:schemeClr val="accent6">
                <a:shade val="95000"/>
                <a:satMod val="105000"/>
                <a:alpha val="3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a:solidFill>
                  <a:srgbClr val="000000">
                    <a:alpha val="3000"/>
                  </a:srgbClr>
                </a:solidFill>
              </a:rPr>
              <a:t>Resiliency Graph</a:t>
            </a:r>
          </a:p>
        </p:txBody>
      </p:sp>
      <p:cxnSp>
        <p:nvCxnSpPr>
          <p:cNvPr id="73" name="Straight Connector 72">
            <a:extLst>
              <a:ext uri="{FF2B5EF4-FFF2-40B4-BE49-F238E27FC236}">
                <a16:creationId xmlns:a16="http://schemas.microsoft.com/office/drawing/2014/main" id="{FAE434EE-16C9-5DFD-A134-89D4D339B826}"/>
              </a:ext>
            </a:extLst>
          </p:cNvPr>
          <p:cNvCxnSpPr>
            <a:cxnSpLocks/>
            <a:stCxn id="4" idx="3"/>
            <a:endCxn id="6" idx="1"/>
          </p:cNvCxnSpPr>
          <p:nvPr/>
        </p:nvCxnSpPr>
        <p:spPr>
          <a:xfrm>
            <a:off x="4149806" y="2844967"/>
            <a:ext cx="5035126"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DA0A0582-95FE-C25B-2E32-8E547C84C759}"/>
              </a:ext>
            </a:extLst>
          </p:cNvPr>
          <p:cNvCxnSpPr>
            <a:cxnSpLocks/>
          </p:cNvCxnSpPr>
          <p:nvPr/>
        </p:nvCxnSpPr>
        <p:spPr>
          <a:xfrm flipH="1">
            <a:off x="6707477" y="9943286"/>
            <a:ext cx="15957" cy="1132805"/>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6" name="Rectangle 95">
            <a:extLst>
              <a:ext uri="{FF2B5EF4-FFF2-40B4-BE49-F238E27FC236}">
                <a16:creationId xmlns:a16="http://schemas.microsoft.com/office/drawing/2014/main" id="{AC5D82D8-3970-F3BA-16C8-57066684F0F5}"/>
              </a:ext>
            </a:extLst>
          </p:cNvPr>
          <p:cNvSpPr/>
          <p:nvPr/>
        </p:nvSpPr>
        <p:spPr>
          <a:xfrm>
            <a:off x="13673784" y="4591049"/>
            <a:ext cx="9382967" cy="3731703"/>
          </a:xfrm>
          <a:prstGeom prst="rect">
            <a:avLst/>
          </a:prstGeom>
          <a:solidFill>
            <a:schemeClr val="lt1">
              <a:alpha val="3000"/>
            </a:schemeClr>
          </a:solidFill>
          <a:ln w="38100">
            <a:solidFill>
              <a:srgbClr val="000000">
                <a:alpha val="3000"/>
              </a:srgb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7" name="Flowchart: Multidocument 96">
            <a:extLst>
              <a:ext uri="{FF2B5EF4-FFF2-40B4-BE49-F238E27FC236}">
                <a16:creationId xmlns:a16="http://schemas.microsoft.com/office/drawing/2014/main" id="{CAE74C64-EFC5-BD8F-5AE1-0FE0949712F0}"/>
              </a:ext>
            </a:extLst>
          </p:cNvPr>
          <p:cNvSpPr/>
          <p:nvPr/>
        </p:nvSpPr>
        <p:spPr>
          <a:xfrm>
            <a:off x="13871876" y="6523499"/>
            <a:ext cx="3386957" cy="1078047"/>
          </a:xfrm>
          <a:prstGeom prst="flowChartMultidocument">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accent6">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Domain &amp; Problem for Optimistic Model</a:t>
            </a:r>
          </a:p>
        </p:txBody>
      </p:sp>
      <p:sp>
        <p:nvSpPr>
          <p:cNvPr id="98" name="Flowchart: Predefined Process 97">
            <a:extLst>
              <a:ext uri="{FF2B5EF4-FFF2-40B4-BE49-F238E27FC236}">
                <a16:creationId xmlns:a16="http://schemas.microsoft.com/office/drawing/2014/main" id="{61E1D637-CDDF-FA74-A9FD-1FFD594B7B35}"/>
              </a:ext>
            </a:extLst>
          </p:cNvPr>
          <p:cNvSpPr/>
          <p:nvPr/>
        </p:nvSpPr>
        <p:spPr>
          <a:xfrm>
            <a:off x="17881431" y="6702494"/>
            <a:ext cx="1911295" cy="720058"/>
          </a:xfrm>
          <a:prstGeom prst="flowChartPredefinedProcess">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accent6">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Planner</a:t>
            </a:r>
          </a:p>
        </p:txBody>
      </p:sp>
      <p:sp>
        <p:nvSpPr>
          <p:cNvPr id="99" name="Flowchart: Predefined Process 98">
            <a:extLst>
              <a:ext uri="{FF2B5EF4-FFF2-40B4-BE49-F238E27FC236}">
                <a16:creationId xmlns:a16="http://schemas.microsoft.com/office/drawing/2014/main" id="{CF786AD8-91EA-A896-AE13-A32835CA6801}"/>
              </a:ext>
            </a:extLst>
          </p:cNvPr>
          <p:cNvSpPr/>
          <p:nvPr/>
        </p:nvSpPr>
        <p:spPr>
          <a:xfrm>
            <a:off x="17840971" y="5102117"/>
            <a:ext cx="1911295" cy="720058"/>
          </a:xfrm>
          <a:prstGeom prst="flowChartPredefinedProcess">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accent6">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Base Model</a:t>
            </a:r>
          </a:p>
        </p:txBody>
      </p:sp>
      <p:sp>
        <p:nvSpPr>
          <p:cNvPr id="100" name="Flowchart: Document 99">
            <a:extLst>
              <a:ext uri="{FF2B5EF4-FFF2-40B4-BE49-F238E27FC236}">
                <a16:creationId xmlns:a16="http://schemas.microsoft.com/office/drawing/2014/main" id="{F5F09FD2-8905-F8F8-0A09-FC0FC9C8D775}"/>
              </a:ext>
            </a:extLst>
          </p:cNvPr>
          <p:cNvSpPr/>
          <p:nvPr/>
        </p:nvSpPr>
        <p:spPr>
          <a:xfrm>
            <a:off x="21354128" y="6702494"/>
            <a:ext cx="1493879" cy="720058"/>
          </a:xfrm>
          <a:prstGeom prst="flowChartDocument">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accent6">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Plan</a:t>
            </a:r>
          </a:p>
        </p:txBody>
      </p:sp>
      <p:cxnSp>
        <p:nvCxnSpPr>
          <p:cNvPr id="101" name="Straight Arrow Connector 100">
            <a:extLst>
              <a:ext uri="{FF2B5EF4-FFF2-40B4-BE49-F238E27FC236}">
                <a16:creationId xmlns:a16="http://schemas.microsoft.com/office/drawing/2014/main" id="{8AF5002D-C598-62F9-1F38-5CDFCC250480}"/>
              </a:ext>
            </a:extLst>
          </p:cNvPr>
          <p:cNvCxnSpPr>
            <a:cxnSpLocks/>
            <a:stCxn id="97" idx="3"/>
            <a:endCxn id="98" idx="1"/>
          </p:cNvCxnSpPr>
          <p:nvPr/>
        </p:nvCxnSpPr>
        <p:spPr>
          <a:xfrm>
            <a:off x="17258833" y="7062523"/>
            <a:ext cx="622598" cy="0"/>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5" name="Straight Arrow Connector 104">
            <a:extLst>
              <a:ext uri="{FF2B5EF4-FFF2-40B4-BE49-F238E27FC236}">
                <a16:creationId xmlns:a16="http://schemas.microsoft.com/office/drawing/2014/main" id="{FF61EF2F-C857-D2CA-22E0-0AC81AD88778}"/>
              </a:ext>
            </a:extLst>
          </p:cNvPr>
          <p:cNvCxnSpPr>
            <a:cxnSpLocks/>
            <a:stCxn id="98" idx="3"/>
            <a:endCxn id="100" idx="1"/>
          </p:cNvCxnSpPr>
          <p:nvPr/>
        </p:nvCxnSpPr>
        <p:spPr>
          <a:xfrm>
            <a:off x="19792726" y="7062523"/>
            <a:ext cx="1561402" cy="0"/>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8" name="Connector: Elbow 107">
            <a:extLst>
              <a:ext uri="{FF2B5EF4-FFF2-40B4-BE49-F238E27FC236}">
                <a16:creationId xmlns:a16="http://schemas.microsoft.com/office/drawing/2014/main" id="{449113B5-4D8F-17B3-5262-0FA4180D26D6}"/>
              </a:ext>
            </a:extLst>
          </p:cNvPr>
          <p:cNvCxnSpPr>
            <a:cxnSpLocks/>
            <a:stCxn id="100" idx="0"/>
            <a:endCxn id="99" idx="3"/>
          </p:cNvCxnSpPr>
          <p:nvPr/>
        </p:nvCxnSpPr>
        <p:spPr>
          <a:xfrm rot="16200000" flipV="1">
            <a:off x="20306493" y="4907919"/>
            <a:ext cx="1240348" cy="2348802"/>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1" name="Connector: Elbow 110">
            <a:extLst>
              <a:ext uri="{FF2B5EF4-FFF2-40B4-BE49-F238E27FC236}">
                <a16:creationId xmlns:a16="http://schemas.microsoft.com/office/drawing/2014/main" id="{5752DB1A-1CDC-4B0B-3549-F8692006A585}"/>
              </a:ext>
            </a:extLst>
          </p:cNvPr>
          <p:cNvCxnSpPr>
            <a:stCxn id="97" idx="0"/>
            <a:endCxn id="99" idx="1"/>
          </p:cNvCxnSpPr>
          <p:nvPr/>
        </p:nvCxnSpPr>
        <p:spPr>
          <a:xfrm rot="5400000" flipH="1" flipV="1">
            <a:off x="16288992" y="4971520"/>
            <a:ext cx="1061353" cy="2042606"/>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2" name="TextBox 111">
            <a:extLst>
              <a:ext uri="{FF2B5EF4-FFF2-40B4-BE49-F238E27FC236}">
                <a16:creationId xmlns:a16="http://schemas.microsoft.com/office/drawing/2014/main" id="{B580D63A-94B7-9BB1-CDEC-43388CCAF047}"/>
              </a:ext>
            </a:extLst>
          </p:cNvPr>
          <p:cNvSpPr txBox="1"/>
          <p:nvPr/>
        </p:nvSpPr>
        <p:spPr>
          <a:xfrm>
            <a:off x="14773830" y="5545359"/>
            <a:ext cx="1200786" cy="461665"/>
          </a:xfrm>
          <a:prstGeom prst="rect">
            <a:avLst/>
          </a:prstGeom>
          <a:noFill/>
        </p:spPr>
        <p:txBody>
          <a:bodyPr wrap="square" rtlCol="0">
            <a:spAutoFit/>
          </a:bodyPr>
          <a:lstStyle/>
          <a:p>
            <a:r>
              <a:rPr lang="en-US" sz="2400">
                <a:solidFill>
                  <a:srgbClr val="000000">
                    <a:alpha val="3000"/>
                  </a:srgbClr>
                </a:solidFill>
              </a:rPr>
              <a:t>Update</a:t>
            </a:r>
          </a:p>
        </p:txBody>
      </p:sp>
      <p:sp>
        <p:nvSpPr>
          <p:cNvPr id="113" name="TextBox 112">
            <a:extLst>
              <a:ext uri="{FF2B5EF4-FFF2-40B4-BE49-F238E27FC236}">
                <a16:creationId xmlns:a16="http://schemas.microsoft.com/office/drawing/2014/main" id="{9C2C5DD6-305D-6901-AF36-F29BDD9CBEEC}"/>
              </a:ext>
            </a:extLst>
          </p:cNvPr>
          <p:cNvSpPr txBox="1"/>
          <p:nvPr/>
        </p:nvSpPr>
        <p:spPr>
          <a:xfrm>
            <a:off x="20163749" y="5706905"/>
            <a:ext cx="2130480" cy="830997"/>
          </a:xfrm>
          <a:prstGeom prst="rect">
            <a:avLst/>
          </a:prstGeom>
          <a:noFill/>
        </p:spPr>
        <p:txBody>
          <a:bodyPr wrap="square" rtlCol="0">
            <a:spAutoFit/>
          </a:bodyPr>
          <a:lstStyle/>
          <a:p>
            <a:pPr algn="ctr"/>
            <a:r>
              <a:rPr lang="en-US" sz="2400">
                <a:solidFill>
                  <a:srgbClr val="000000">
                    <a:alpha val="3000"/>
                  </a:srgbClr>
                </a:solidFill>
              </a:rPr>
              <a:t>Consistency Check</a:t>
            </a:r>
          </a:p>
        </p:txBody>
      </p:sp>
      <p:sp>
        <p:nvSpPr>
          <p:cNvPr id="118" name="Flowchart: Multidocument 117">
            <a:extLst>
              <a:ext uri="{FF2B5EF4-FFF2-40B4-BE49-F238E27FC236}">
                <a16:creationId xmlns:a16="http://schemas.microsoft.com/office/drawing/2014/main" id="{7711D757-813F-C0A8-6942-4440A78CD76E}"/>
              </a:ext>
            </a:extLst>
          </p:cNvPr>
          <p:cNvSpPr/>
          <p:nvPr/>
        </p:nvSpPr>
        <p:spPr>
          <a:xfrm>
            <a:off x="17348900" y="3311287"/>
            <a:ext cx="3386957" cy="1078047"/>
          </a:xfrm>
          <a:prstGeom prst="flowChartMultidocument">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accent6">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Domain &amp; Problem for Base Model</a:t>
            </a:r>
          </a:p>
        </p:txBody>
      </p:sp>
      <p:cxnSp>
        <p:nvCxnSpPr>
          <p:cNvPr id="120" name="Straight Connector 119">
            <a:extLst>
              <a:ext uri="{FF2B5EF4-FFF2-40B4-BE49-F238E27FC236}">
                <a16:creationId xmlns:a16="http://schemas.microsoft.com/office/drawing/2014/main" id="{5899B8B2-238D-5864-A764-7B7FF5415DE0}"/>
              </a:ext>
            </a:extLst>
          </p:cNvPr>
          <p:cNvCxnSpPr>
            <a:cxnSpLocks/>
            <a:stCxn id="118" idx="2"/>
            <a:endCxn id="99" idx="0"/>
          </p:cNvCxnSpPr>
          <p:nvPr/>
        </p:nvCxnSpPr>
        <p:spPr>
          <a:xfrm flipH="1">
            <a:off x="18796619" y="4348508"/>
            <a:ext cx="10241" cy="753609"/>
          </a:xfrm>
          <a:prstGeom prst="line">
            <a:avLst/>
          </a:prstGeom>
          <a:ln w="38100" cap="flat" cmpd="sng" algn="ctr">
            <a:solidFill>
              <a:srgbClr val="000000">
                <a:alpha val="3000"/>
              </a:srgb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3" name="Connector: Elbow 122">
            <a:extLst>
              <a:ext uri="{FF2B5EF4-FFF2-40B4-BE49-F238E27FC236}">
                <a16:creationId xmlns:a16="http://schemas.microsoft.com/office/drawing/2014/main" id="{B608EB28-D210-142B-06B9-B49E28ECB763}"/>
              </a:ext>
            </a:extLst>
          </p:cNvPr>
          <p:cNvCxnSpPr>
            <a:cxnSpLocks/>
            <a:stCxn id="2" idx="3"/>
            <a:endCxn id="96" idx="2"/>
          </p:cNvCxnSpPr>
          <p:nvPr/>
        </p:nvCxnSpPr>
        <p:spPr>
          <a:xfrm flipV="1">
            <a:off x="8889047" y="8322752"/>
            <a:ext cx="9476221" cy="1313540"/>
          </a:xfrm>
          <a:prstGeom prst="bentConnector2">
            <a:avLst/>
          </a:prstGeom>
          <a:ln w="38100" cap="flat" cmpd="sng" algn="ctr">
            <a:solidFill>
              <a:srgbClr val="000000">
                <a:alpha val="3000"/>
              </a:srgbClr>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24" name="TextBox 123">
            <a:extLst>
              <a:ext uri="{FF2B5EF4-FFF2-40B4-BE49-F238E27FC236}">
                <a16:creationId xmlns:a16="http://schemas.microsoft.com/office/drawing/2014/main" id="{4B8FC2FC-6BD9-BA1A-A0F0-417925667990}"/>
              </a:ext>
            </a:extLst>
          </p:cNvPr>
          <p:cNvSpPr txBox="1"/>
          <p:nvPr/>
        </p:nvSpPr>
        <p:spPr>
          <a:xfrm>
            <a:off x="12017816" y="9681288"/>
            <a:ext cx="5050983" cy="461665"/>
          </a:xfrm>
          <a:prstGeom prst="rect">
            <a:avLst/>
          </a:prstGeom>
          <a:noFill/>
        </p:spPr>
        <p:txBody>
          <a:bodyPr wrap="square" rtlCol="0">
            <a:spAutoFit/>
          </a:bodyPr>
          <a:lstStyle/>
          <a:p>
            <a:r>
              <a:rPr lang="en-US" sz="2400" b="1">
                <a:solidFill>
                  <a:srgbClr val="000000">
                    <a:alpha val="3000"/>
                  </a:srgbClr>
                </a:solidFill>
              </a:rPr>
              <a:t>Using Resiliency Path Algorithm</a:t>
            </a:r>
          </a:p>
        </p:txBody>
      </p:sp>
      <p:sp>
        <p:nvSpPr>
          <p:cNvPr id="2" name="Flowchart: Predefined Process 1">
            <a:extLst>
              <a:ext uri="{FF2B5EF4-FFF2-40B4-BE49-F238E27FC236}">
                <a16:creationId xmlns:a16="http://schemas.microsoft.com/office/drawing/2014/main" id="{92E30488-B797-73D4-F1F8-0B3C3EF68DF9}"/>
              </a:ext>
            </a:extLst>
          </p:cNvPr>
          <p:cNvSpPr/>
          <p:nvPr/>
        </p:nvSpPr>
        <p:spPr>
          <a:xfrm>
            <a:off x="4570875" y="9169567"/>
            <a:ext cx="4318172" cy="933449"/>
          </a:xfrm>
          <a:prstGeom prst="flowChartPredefinedProcess">
            <a:avLst/>
          </a:prstGeom>
          <a:gradFill>
            <a:gsLst>
              <a:gs pos="0">
                <a:schemeClr val="dk1">
                  <a:tint val="50000"/>
                  <a:satMod val="300000"/>
                  <a:alpha val="0"/>
                  <a:lumMod val="99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alpha val="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alpha val="3000"/>
                  </a:srgbClr>
                </a:solidFill>
              </a:rPr>
              <a:t>Generate Optimistic Model</a:t>
            </a:r>
          </a:p>
        </p:txBody>
      </p:sp>
    </p:spTree>
    <p:extLst>
      <p:ext uri="{BB962C8B-B14F-4D97-AF65-F5344CB8AC3E}">
        <p14:creationId xmlns:p14="http://schemas.microsoft.com/office/powerpoint/2010/main" val="2266917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33C47E-4BAE-8743-98DF-BB994D280228}"/>
              </a:ext>
            </a:extLst>
          </p:cNvPr>
          <p:cNvSpPr>
            <a:spLocks noGrp="1"/>
          </p:cNvSpPr>
          <p:nvPr>
            <p:ph type="sldNum" sz="quarter" idx="4"/>
          </p:nvPr>
        </p:nvSpPr>
        <p:spPr/>
        <p:txBody>
          <a:bodyPr/>
          <a:lstStyle/>
          <a:p>
            <a:pPr defTabSz="1828800">
              <a:buClr>
                <a:srgbClr val="000000"/>
              </a:buClr>
            </a:pPr>
            <a:fld id="{00000000-1234-1234-1234-123412341234}" type="slidenum">
              <a:rPr lang="en-US" kern="0"/>
              <a:pPr defTabSz="1828800">
                <a:buClr>
                  <a:srgbClr val="000000"/>
                </a:buClr>
              </a:pPr>
              <a:t>32</a:t>
            </a:fld>
            <a:endParaRPr lang="en-US" kern="0"/>
          </a:p>
        </p:txBody>
      </p:sp>
      <p:sp>
        <p:nvSpPr>
          <p:cNvPr id="7" name="Google Shape;91;p3">
            <a:extLst>
              <a:ext uri="{FF2B5EF4-FFF2-40B4-BE49-F238E27FC236}">
                <a16:creationId xmlns:a16="http://schemas.microsoft.com/office/drawing/2014/main" id="{6BF17CDB-1EB7-91FB-5998-73DA4A531B66}"/>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23"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b="1">
                <a:solidFill>
                  <a:srgbClr val="000000"/>
                </a:solidFill>
                <a:latin typeface="Times New Roman" panose="02020603050405020304" pitchFamily="18" charset="0"/>
                <a:cs typeface="Times New Roman" panose="02020603050405020304" pitchFamily="18" charset="0"/>
              </a:rPr>
              <a:t>Workflow</a:t>
            </a:r>
            <a:endParaRPr lang="en-US" b="1">
              <a:solidFill>
                <a:srgbClr val="00000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FEBF8E0-BD1F-A869-6144-89EEC11F7911}"/>
              </a:ext>
            </a:extLst>
          </p:cNvPr>
          <p:cNvSpPr/>
          <p:nvPr/>
        </p:nvSpPr>
        <p:spPr>
          <a:xfrm>
            <a:off x="949406" y="2168692"/>
            <a:ext cx="3200400" cy="1352550"/>
          </a:xfrm>
          <a:prstGeom prst="round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w="38100">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Safety Events </a:t>
            </a:r>
          </a:p>
        </p:txBody>
      </p:sp>
      <p:sp>
        <p:nvSpPr>
          <p:cNvPr id="6" name="Rectangle: Rounded Corners 5">
            <a:extLst>
              <a:ext uri="{FF2B5EF4-FFF2-40B4-BE49-F238E27FC236}">
                <a16:creationId xmlns:a16="http://schemas.microsoft.com/office/drawing/2014/main" id="{A4249D3D-D352-AACB-2FA7-6D756D22A12B}"/>
              </a:ext>
            </a:extLst>
          </p:cNvPr>
          <p:cNvSpPr/>
          <p:nvPr/>
        </p:nvSpPr>
        <p:spPr>
          <a:xfrm>
            <a:off x="9184932" y="2168692"/>
            <a:ext cx="3200400" cy="1352550"/>
          </a:xfrm>
          <a:prstGeom prst="round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w="38100">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Cyber Attacks</a:t>
            </a:r>
          </a:p>
        </p:txBody>
      </p:sp>
      <p:sp>
        <p:nvSpPr>
          <p:cNvPr id="17" name="Flowchart: Predefined Process 16">
            <a:extLst>
              <a:ext uri="{FF2B5EF4-FFF2-40B4-BE49-F238E27FC236}">
                <a16:creationId xmlns:a16="http://schemas.microsoft.com/office/drawing/2014/main" id="{41B958BF-9473-FAC0-6ACA-D01FEA6FC369}"/>
              </a:ext>
            </a:extLst>
          </p:cNvPr>
          <p:cNvSpPr/>
          <p:nvPr/>
        </p:nvSpPr>
        <p:spPr>
          <a:xfrm>
            <a:off x="5045156" y="3383587"/>
            <a:ext cx="3314700" cy="933449"/>
          </a:xfrm>
          <a:prstGeom prst="flowChartPredefinedProcess">
            <a:avLst/>
          </a:prstGeom>
          <a:gradFill>
            <a:gsLst>
              <a:gs pos="0">
                <a:schemeClr val="dk1">
                  <a:tint val="50000"/>
                  <a:satMod val="300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NLP Based Extractor</a:t>
            </a:r>
          </a:p>
        </p:txBody>
      </p:sp>
      <p:cxnSp>
        <p:nvCxnSpPr>
          <p:cNvPr id="19" name="Straight Arrow Connector 18">
            <a:extLst>
              <a:ext uri="{FF2B5EF4-FFF2-40B4-BE49-F238E27FC236}">
                <a16:creationId xmlns:a16="http://schemas.microsoft.com/office/drawing/2014/main" id="{244F991D-2696-8F55-8F63-E25F71FAB370}"/>
              </a:ext>
            </a:extLst>
          </p:cNvPr>
          <p:cNvCxnSpPr>
            <a:cxnSpLocks/>
          </p:cNvCxnSpPr>
          <p:nvPr/>
        </p:nvCxnSpPr>
        <p:spPr>
          <a:xfrm>
            <a:off x="6702508" y="2813388"/>
            <a:ext cx="0" cy="549616"/>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Flowchart: Magnetic Disk 23">
            <a:extLst>
              <a:ext uri="{FF2B5EF4-FFF2-40B4-BE49-F238E27FC236}">
                <a16:creationId xmlns:a16="http://schemas.microsoft.com/office/drawing/2014/main" id="{06BE2F6D-1193-DB4F-6B03-E20C751BEE76}"/>
              </a:ext>
            </a:extLst>
          </p:cNvPr>
          <p:cNvSpPr/>
          <p:nvPr/>
        </p:nvSpPr>
        <p:spPr>
          <a:xfrm>
            <a:off x="384424" y="4351834"/>
            <a:ext cx="3568865" cy="1694444"/>
          </a:xfrm>
          <a:prstGeom prst="flowChartMagneticDisk">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gradFill>
          <a:ln w="38100">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solidFill>
              </a:rPr>
              <a:t>Pre/Post Condition of Safety Events</a:t>
            </a:r>
          </a:p>
        </p:txBody>
      </p:sp>
      <p:sp>
        <p:nvSpPr>
          <p:cNvPr id="25" name="Flowchart: Magnetic Disk 24">
            <a:extLst>
              <a:ext uri="{FF2B5EF4-FFF2-40B4-BE49-F238E27FC236}">
                <a16:creationId xmlns:a16="http://schemas.microsoft.com/office/drawing/2014/main" id="{C2D0B2F0-77A2-21A5-6964-617518FB6619}"/>
              </a:ext>
            </a:extLst>
          </p:cNvPr>
          <p:cNvSpPr/>
          <p:nvPr/>
        </p:nvSpPr>
        <p:spPr>
          <a:xfrm>
            <a:off x="9451721" y="4380020"/>
            <a:ext cx="3568864" cy="1694444"/>
          </a:xfrm>
          <a:prstGeom prst="flowChartMagneticDisk">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gradFill>
          <a:ln w="38100">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solidFill>
              </a:rPr>
              <a:t>Pre/Post Condition of Cyber Attacks</a:t>
            </a:r>
          </a:p>
        </p:txBody>
      </p:sp>
      <p:cxnSp>
        <p:nvCxnSpPr>
          <p:cNvPr id="27" name="Connector: Elbow 26">
            <a:extLst>
              <a:ext uri="{FF2B5EF4-FFF2-40B4-BE49-F238E27FC236}">
                <a16:creationId xmlns:a16="http://schemas.microsoft.com/office/drawing/2014/main" id="{EDD1D55E-84A9-F9F2-A81D-B30BEC77B3C4}"/>
              </a:ext>
            </a:extLst>
          </p:cNvPr>
          <p:cNvCxnSpPr>
            <a:cxnSpLocks/>
            <a:stCxn id="17" idx="1"/>
            <a:endCxn id="24" idx="1"/>
          </p:cNvCxnSpPr>
          <p:nvPr/>
        </p:nvCxnSpPr>
        <p:spPr>
          <a:xfrm rot="10800000" flipV="1">
            <a:off x="2168858" y="3850312"/>
            <a:ext cx="2876299" cy="501522"/>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Connector: Elbow 27">
            <a:extLst>
              <a:ext uri="{FF2B5EF4-FFF2-40B4-BE49-F238E27FC236}">
                <a16:creationId xmlns:a16="http://schemas.microsoft.com/office/drawing/2014/main" id="{13B31330-1797-136A-D005-31D68E1CA044}"/>
              </a:ext>
            </a:extLst>
          </p:cNvPr>
          <p:cNvCxnSpPr>
            <a:cxnSpLocks/>
            <a:stCxn id="17" idx="3"/>
            <a:endCxn id="25" idx="1"/>
          </p:cNvCxnSpPr>
          <p:nvPr/>
        </p:nvCxnSpPr>
        <p:spPr>
          <a:xfrm>
            <a:off x="8359856" y="3850312"/>
            <a:ext cx="2876297" cy="529708"/>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1148A580-3AD5-7C42-76D3-253D414072A6}"/>
              </a:ext>
            </a:extLst>
          </p:cNvPr>
          <p:cNvCxnSpPr>
            <a:cxnSpLocks/>
            <a:stCxn id="24" idx="4"/>
            <a:endCxn id="25" idx="2"/>
          </p:cNvCxnSpPr>
          <p:nvPr/>
        </p:nvCxnSpPr>
        <p:spPr>
          <a:xfrm>
            <a:off x="3953289" y="5199056"/>
            <a:ext cx="5498432" cy="28186"/>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sp>
        <p:nvSpPr>
          <p:cNvPr id="33" name="Flowchart: Predefined Process 32">
            <a:extLst>
              <a:ext uri="{FF2B5EF4-FFF2-40B4-BE49-F238E27FC236}">
                <a16:creationId xmlns:a16="http://schemas.microsoft.com/office/drawing/2014/main" id="{FEBA6BD0-E94B-CB5D-A610-B1FE0C9E6DD4}"/>
              </a:ext>
            </a:extLst>
          </p:cNvPr>
          <p:cNvSpPr/>
          <p:nvPr/>
        </p:nvSpPr>
        <p:spPr>
          <a:xfrm>
            <a:off x="4223426" y="6046278"/>
            <a:ext cx="5013071" cy="933449"/>
          </a:xfrm>
          <a:prstGeom prst="flowChartPredefinedProcess">
            <a:avLst/>
          </a:prstGeom>
          <a:gradFill>
            <a:gsLst>
              <a:gs pos="0">
                <a:schemeClr val="dk1">
                  <a:tint val="50000"/>
                  <a:satMod val="300000"/>
                </a:schemeClr>
              </a:gs>
              <a:gs pos="35000">
                <a:schemeClr val="dk1">
                  <a:tint val="37000"/>
                  <a:satMod val="300000"/>
                </a:schemeClr>
              </a:gs>
              <a:gs pos="100000">
                <a:schemeClr val="dk1">
                  <a:tint val="15000"/>
                  <a:satMod val="350000"/>
                </a:schemeClr>
              </a:gs>
            </a:gsLst>
          </a:gradFill>
          <a:ln w="38100">
            <a:solidFill>
              <a:srgbClr val="00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PDDL Domain &amp; Problem Generator</a:t>
            </a:r>
          </a:p>
        </p:txBody>
      </p:sp>
      <p:cxnSp>
        <p:nvCxnSpPr>
          <p:cNvPr id="34" name="Straight Arrow Connector 33">
            <a:extLst>
              <a:ext uri="{FF2B5EF4-FFF2-40B4-BE49-F238E27FC236}">
                <a16:creationId xmlns:a16="http://schemas.microsoft.com/office/drawing/2014/main" id="{578A3E7E-57EF-99C0-FA65-B0799167EC0A}"/>
              </a:ext>
            </a:extLst>
          </p:cNvPr>
          <p:cNvCxnSpPr>
            <a:cxnSpLocks/>
          </p:cNvCxnSpPr>
          <p:nvPr/>
        </p:nvCxnSpPr>
        <p:spPr>
          <a:xfrm>
            <a:off x="6702505" y="5199056"/>
            <a:ext cx="0" cy="847222"/>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Flowchart: Multidocument 36">
            <a:extLst>
              <a:ext uri="{FF2B5EF4-FFF2-40B4-BE49-F238E27FC236}">
                <a16:creationId xmlns:a16="http://schemas.microsoft.com/office/drawing/2014/main" id="{E21CCB09-6F66-85B9-3BCF-221C768FBCB4}"/>
              </a:ext>
            </a:extLst>
          </p:cNvPr>
          <p:cNvSpPr/>
          <p:nvPr/>
        </p:nvSpPr>
        <p:spPr>
          <a:xfrm>
            <a:off x="803185" y="7241518"/>
            <a:ext cx="3568866" cy="1694444"/>
          </a:xfrm>
          <a:prstGeom prst="flowChartMultidocument">
            <a:avLst/>
          </a:prstGeom>
          <a:gradFill>
            <a:gsLst>
              <a:gs pos="0">
                <a:schemeClr val="accent6">
                  <a:tint val="50000"/>
                  <a:satMod val="300000"/>
                  <a:alpha val="0"/>
                </a:schemeClr>
              </a:gs>
              <a:gs pos="35000">
                <a:schemeClr val="accent6">
                  <a:tint val="37000"/>
                  <a:satMod val="300000"/>
                </a:schemeClr>
              </a:gs>
              <a:gs pos="100000">
                <a:schemeClr val="accent6">
                  <a:tint val="15000"/>
                  <a:satMod val="350000"/>
                </a:schemeClr>
              </a:gs>
            </a:gsLst>
          </a:gradFill>
          <a:ln w="38100">
            <a:solidFill>
              <a:schemeClr val="accent6">
                <a:shade val="95000"/>
                <a:satMod val="105000"/>
                <a:alpha val="3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alpha val="3000"/>
                  </a:srgbClr>
                </a:solidFill>
              </a:rPr>
              <a:t>Domain &amp; Problem for FT</a:t>
            </a:r>
          </a:p>
        </p:txBody>
      </p:sp>
      <p:sp>
        <p:nvSpPr>
          <p:cNvPr id="39" name="Flowchart: Multidocument 38">
            <a:extLst>
              <a:ext uri="{FF2B5EF4-FFF2-40B4-BE49-F238E27FC236}">
                <a16:creationId xmlns:a16="http://schemas.microsoft.com/office/drawing/2014/main" id="{0C4B4AB1-6DFC-938C-F7F3-349AA034AF9D}"/>
              </a:ext>
            </a:extLst>
          </p:cNvPr>
          <p:cNvSpPr/>
          <p:nvPr/>
        </p:nvSpPr>
        <p:spPr>
          <a:xfrm>
            <a:off x="8690223" y="7241518"/>
            <a:ext cx="3568867" cy="1694444"/>
          </a:xfrm>
          <a:prstGeom prst="flowChartMultidocument">
            <a:avLst/>
          </a:prstGeom>
          <a:gradFill>
            <a:gsLst>
              <a:gs pos="0">
                <a:schemeClr val="accent6">
                  <a:tint val="50000"/>
                  <a:satMod val="300000"/>
                  <a:alpha val="0"/>
                </a:schemeClr>
              </a:gs>
              <a:gs pos="35000">
                <a:schemeClr val="accent6">
                  <a:tint val="37000"/>
                  <a:satMod val="300000"/>
                </a:schemeClr>
              </a:gs>
              <a:gs pos="100000">
                <a:schemeClr val="accent6">
                  <a:tint val="15000"/>
                  <a:satMod val="350000"/>
                </a:schemeClr>
              </a:gs>
            </a:gsLst>
          </a:gradFill>
          <a:ln w="38100">
            <a:solidFill>
              <a:schemeClr val="accent6">
                <a:shade val="95000"/>
                <a:satMod val="105000"/>
                <a:alpha val="3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alpha val="3000"/>
                  </a:srgbClr>
                </a:solidFill>
              </a:rPr>
              <a:t>Domain &amp; Problem for AG</a:t>
            </a:r>
          </a:p>
        </p:txBody>
      </p:sp>
      <p:cxnSp>
        <p:nvCxnSpPr>
          <p:cNvPr id="44" name="Connector: Elbow 43">
            <a:extLst>
              <a:ext uri="{FF2B5EF4-FFF2-40B4-BE49-F238E27FC236}">
                <a16:creationId xmlns:a16="http://schemas.microsoft.com/office/drawing/2014/main" id="{7FD39F7B-4ED7-9B33-D7C1-D4B1742334FA}"/>
              </a:ext>
            </a:extLst>
          </p:cNvPr>
          <p:cNvCxnSpPr>
            <a:stCxn id="33" idx="1"/>
            <a:endCxn id="37" idx="0"/>
          </p:cNvCxnSpPr>
          <p:nvPr/>
        </p:nvCxnSpPr>
        <p:spPr>
          <a:xfrm rot="10800000" flipV="1">
            <a:off x="2833144" y="6513002"/>
            <a:ext cx="1390283" cy="728515"/>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5" name="Connector: Elbow 44">
            <a:extLst>
              <a:ext uri="{FF2B5EF4-FFF2-40B4-BE49-F238E27FC236}">
                <a16:creationId xmlns:a16="http://schemas.microsoft.com/office/drawing/2014/main" id="{3240EA78-B2B2-B604-1431-0906C0BC045B}"/>
              </a:ext>
            </a:extLst>
          </p:cNvPr>
          <p:cNvCxnSpPr>
            <a:cxnSpLocks/>
            <a:stCxn id="33" idx="3"/>
            <a:endCxn id="39" idx="0"/>
          </p:cNvCxnSpPr>
          <p:nvPr/>
        </p:nvCxnSpPr>
        <p:spPr>
          <a:xfrm>
            <a:off x="9236497" y="6513003"/>
            <a:ext cx="1483684" cy="728515"/>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Straight Connector 64">
            <a:extLst>
              <a:ext uri="{FF2B5EF4-FFF2-40B4-BE49-F238E27FC236}">
                <a16:creationId xmlns:a16="http://schemas.microsoft.com/office/drawing/2014/main" id="{EFE4DC03-5E75-0D1E-EB7C-B31DFC2CFF31}"/>
              </a:ext>
            </a:extLst>
          </p:cNvPr>
          <p:cNvCxnSpPr>
            <a:cxnSpLocks/>
            <a:stCxn id="37" idx="3"/>
            <a:endCxn id="39" idx="1"/>
          </p:cNvCxnSpPr>
          <p:nvPr/>
        </p:nvCxnSpPr>
        <p:spPr>
          <a:xfrm>
            <a:off x="4372051" y="8088740"/>
            <a:ext cx="4318172" cy="0"/>
          </a:xfrm>
          <a:prstGeom prst="line">
            <a:avLst/>
          </a:prstGeom>
          <a:ln w="38100">
            <a:solidFill>
              <a:srgbClr val="000000">
                <a:alpha val="3000"/>
              </a:srgbClr>
            </a:solidFill>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DF869CA2-8510-6D06-FE4F-F7A1C81AFD51}"/>
              </a:ext>
            </a:extLst>
          </p:cNvPr>
          <p:cNvCxnSpPr>
            <a:cxnSpLocks/>
          </p:cNvCxnSpPr>
          <p:nvPr/>
        </p:nvCxnSpPr>
        <p:spPr>
          <a:xfrm flipH="1">
            <a:off x="6707477" y="8088740"/>
            <a:ext cx="15957" cy="1132805"/>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2" name="Flowchart: Document 71">
            <a:extLst>
              <a:ext uri="{FF2B5EF4-FFF2-40B4-BE49-F238E27FC236}">
                <a16:creationId xmlns:a16="http://schemas.microsoft.com/office/drawing/2014/main" id="{0F0596F8-B754-F812-803B-28892C868E6C}"/>
              </a:ext>
            </a:extLst>
          </p:cNvPr>
          <p:cNvSpPr/>
          <p:nvPr/>
        </p:nvSpPr>
        <p:spPr>
          <a:xfrm>
            <a:off x="5236083" y="10895422"/>
            <a:ext cx="2987756" cy="1200150"/>
          </a:xfrm>
          <a:prstGeom prst="flowChartDocument">
            <a:avLst/>
          </a:prstGeom>
          <a:gradFill>
            <a:gsLst>
              <a:gs pos="0">
                <a:schemeClr val="accent5">
                  <a:tint val="50000"/>
                  <a:satMod val="300000"/>
                  <a:alpha val="7000"/>
                </a:schemeClr>
              </a:gs>
              <a:gs pos="35000">
                <a:schemeClr val="accent5">
                  <a:tint val="37000"/>
                  <a:satMod val="300000"/>
                </a:schemeClr>
              </a:gs>
              <a:gs pos="100000">
                <a:schemeClr val="accent5">
                  <a:tint val="15000"/>
                  <a:satMod val="350000"/>
                </a:schemeClr>
              </a:gs>
            </a:gsLst>
          </a:gradFill>
          <a:ln w="38100">
            <a:solidFill>
              <a:schemeClr val="accent6">
                <a:shade val="95000"/>
                <a:satMod val="105000"/>
                <a:alpha val="3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a:solidFill>
                  <a:srgbClr val="000000">
                    <a:alpha val="3000"/>
                  </a:srgbClr>
                </a:solidFill>
              </a:rPr>
              <a:t>Resiliency Graph</a:t>
            </a:r>
          </a:p>
        </p:txBody>
      </p:sp>
      <p:cxnSp>
        <p:nvCxnSpPr>
          <p:cNvPr id="73" name="Straight Connector 72">
            <a:extLst>
              <a:ext uri="{FF2B5EF4-FFF2-40B4-BE49-F238E27FC236}">
                <a16:creationId xmlns:a16="http://schemas.microsoft.com/office/drawing/2014/main" id="{FAE434EE-16C9-5DFD-A134-89D4D339B826}"/>
              </a:ext>
            </a:extLst>
          </p:cNvPr>
          <p:cNvCxnSpPr>
            <a:cxnSpLocks/>
            <a:stCxn id="4" idx="3"/>
            <a:endCxn id="6" idx="1"/>
          </p:cNvCxnSpPr>
          <p:nvPr/>
        </p:nvCxnSpPr>
        <p:spPr>
          <a:xfrm>
            <a:off x="4149806" y="2844967"/>
            <a:ext cx="5035126"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DA0A0582-95FE-C25B-2E32-8E547C84C759}"/>
              </a:ext>
            </a:extLst>
          </p:cNvPr>
          <p:cNvCxnSpPr>
            <a:cxnSpLocks/>
            <a:endCxn id="72" idx="0"/>
          </p:cNvCxnSpPr>
          <p:nvPr/>
        </p:nvCxnSpPr>
        <p:spPr>
          <a:xfrm>
            <a:off x="6723434" y="9943286"/>
            <a:ext cx="6527" cy="952136"/>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6" name="Rectangle 95">
            <a:extLst>
              <a:ext uri="{FF2B5EF4-FFF2-40B4-BE49-F238E27FC236}">
                <a16:creationId xmlns:a16="http://schemas.microsoft.com/office/drawing/2014/main" id="{AC5D82D8-3970-F3BA-16C8-57066684F0F5}"/>
              </a:ext>
            </a:extLst>
          </p:cNvPr>
          <p:cNvSpPr/>
          <p:nvPr/>
        </p:nvSpPr>
        <p:spPr>
          <a:xfrm>
            <a:off x="13673784" y="4591049"/>
            <a:ext cx="9382967" cy="3731703"/>
          </a:xfrm>
          <a:prstGeom prst="rect">
            <a:avLst/>
          </a:prstGeom>
          <a:solidFill>
            <a:schemeClr val="lt1">
              <a:alpha val="7000"/>
            </a:schemeClr>
          </a:solidFill>
          <a:ln w="38100">
            <a:solidFill>
              <a:srgbClr val="000000">
                <a:alpha val="3000"/>
              </a:srgb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7" name="Flowchart: Multidocument 96">
            <a:extLst>
              <a:ext uri="{FF2B5EF4-FFF2-40B4-BE49-F238E27FC236}">
                <a16:creationId xmlns:a16="http://schemas.microsoft.com/office/drawing/2014/main" id="{CAE74C64-EFC5-BD8F-5AE1-0FE0949712F0}"/>
              </a:ext>
            </a:extLst>
          </p:cNvPr>
          <p:cNvSpPr/>
          <p:nvPr/>
        </p:nvSpPr>
        <p:spPr>
          <a:xfrm>
            <a:off x="13871876" y="6523499"/>
            <a:ext cx="3386957" cy="1078047"/>
          </a:xfrm>
          <a:prstGeom prst="flowChartMultidocument">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accent6">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Domain &amp; Problem for Optimistic Model</a:t>
            </a:r>
          </a:p>
        </p:txBody>
      </p:sp>
      <p:sp>
        <p:nvSpPr>
          <p:cNvPr id="98" name="Flowchart: Predefined Process 97">
            <a:extLst>
              <a:ext uri="{FF2B5EF4-FFF2-40B4-BE49-F238E27FC236}">
                <a16:creationId xmlns:a16="http://schemas.microsoft.com/office/drawing/2014/main" id="{61E1D637-CDDF-FA74-A9FD-1FFD594B7B35}"/>
              </a:ext>
            </a:extLst>
          </p:cNvPr>
          <p:cNvSpPr/>
          <p:nvPr/>
        </p:nvSpPr>
        <p:spPr>
          <a:xfrm>
            <a:off x="17881431" y="6702494"/>
            <a:ext cx="1911295" cy="720058"/>
          </a:xfrm>
          <a:prstGeom prst="flowChartPredefinedProcess">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accent6">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Planner</a:t>
            </a:r>
          </a:p>
        </p:txBody>
      </p:sp>
      <p:sp>
        <p:nvSpPr>
          <p:cNvPr id="99" name="Flowchart: Predefined Process 98">
            <a:extLst>
              <a:ext uri="{FF2B5EF4-FFF2-40B4-BE49-F238E27FC236}">
                <a16:creationId xmlns:a16="http://schemas.microsoft.com/office/drawing/2014/main" id="{CF786AD8-91EA-A896-AE13-A32835CA6801}"/>
              </a:ext>
            </a:extLst>
          </p:cNvPr>
          <p:cNvSpPr/>
          <p:nvPr/>
        </p:nvSpPr>
        <p:spPr>
          <a:xfrm>
            <a:off x="17840971" y="5102117"/>
            <a:ext cx="1911295" cy="720058"/>
          </a:xfrm>
          <a:prstGeom prst="flowChartPredefinedProcess">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accent6">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Base Model</a:t>
            </a:r>
          </a:p>
        </p:txBody>
      </p:sp>
      <p:sp>
        <p:nvSpPr>
          <p:cNvPr id="100" name="Flowchart: Document 99">
            <a:extLst>
              <a:ext uri="{FF2B5EF4-FFF2-40B4-BE49-F238E27FC236}">
                <a16:creationId xmlns:a16="http://schemas.microsoft.com/office/drawing/2014/main" id="{F5F09FD2-8905-F8F8-0A09-FC0FC9C8D775}"/>
              </a:ext>
            </a:extLst>
          </p:cNvPr>
          <p:cNvSpPr/>
          <p:nvPr/>
        </p:nvSpPr>
        <p:spPr>
          <a:xfrm>
            <a:off x="21354128" y="6702494"/>
            <a:ext cx="1493879" cy="720058"/>
          </a:xfrm>
          <a:prstGeom prst="flowChartDocument">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accent6">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Plan</a:t>
            </a:r>
          </a:p>
        </p:txBody>
      </p:sp>
      <p:cxnSp>
        <p:nvCxnSpPr>
          <p:cNvPr id="101" name="Straight Arrow Connector 100">
            <a:extLst>
              <a:ext uri="{FF2B5EF4-FFF2-40B4-BE49-F238E27FC236}">
                <a16:creationId xmlns:a16="http://schemas.microsoft.com/office/drawing/2014/main" id="{8AF5002D-C598-62F9-1F38-5CDFCC250480}"/>
              </a:ext>
            </a:extLst>
          </p:cNvPr>
          <p:cNvCxnSpPr>
            <a:cxnSpLocks/>
            <a:stCxn id="97" idx="3"/>
            <a:endCxn id="98" idx="1"/>
          </p:cNvCxnSpPr>
          <p:nvPr/>
        </p:nvCxnSpPr>
        <p:spPr>
          <a:xfrm>
            <a:off x="17258833" y="7062523"/>
            <a:ext cx="622598" cy="0"/>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5" name="Straight Arrow Connector 104">
            <a:extLst>
              <a:ext uri="{FF2B5EF4-FFF2-40B4-BE49-F238E27FC236}">
                <a16:creationId xmlns:a16="http://schemas.microsoft.com/office/drawing/2014/main" id="{FF61EF2F-C857-D2CA-22E0-0AC81AD88778}"/>
              </a:ext>
            </a:extLst>
          </p:cNvPr>
          <p:cNvCxnSpPr>
            <a:cxnSpLocks/>
            <a:stCxn id="98" idx="3"/>
            <a:endCxn id="100" idx="1"/>
          </p:cNvCxnSpPr>
          <p:nvPr/>
        </p:nvCxnSpPr>
        <p:spPr>
          <a:xfrm>
            <a:off x="19792726" y="7062523"/>
            <a:ext cx="1561402" cy="0"/>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8" name="Connector: Elbow 107">
            <a:extLst>
              <a:ext uri="{FF2B5EF4-FFF2-40B4-BE49-F238E27FC236}">
                <a16:creationId xmlns:a16="http://schemas.microsoft.com/office/drawing/2014/main" id="{449113B5-4D8F-17B3-5262-0FA4180D26D6}"/>
              </a:ext>
            </a:extLst>
          </p:cNvPr>
          <p:cNvCxnSpPr>
            <a:cxnSpLocks/>
            <a:stCxn id="100" idx="0"/>
            <a:endCxn id="99" idx="3"/>
          </p:cNvCxnSpPr>
          <p:nvPr/>
        </p:nvCxnSpPr>
        <p:spPr>
          <a:xfrm rot="16200000" flipV="1">
            <a:off x="20306493" y="4907919"/>
            <a:ext cx="1240348" cy="2348802"/>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1" name="Connector: Elbow 110">
            <a:extLst>
              <a:ext uri="{FF2B5EF4-FFF2-40B4-BE49-F238E27FC236}">
                <a16:creationId xmlns:a16="http://schemas.microsoft.com/office/drawing/2014/main" id="{5752DB1A-1CDC-4B0B-3549-F8692006A585}"/>
              </a:ext>
            </a:extLst>
          </p:cNvPr>
          <p:cNvCxnSpPr>
            <a:stCxn id="97" idx="0"/>
            <a:endCxn id="99" idx="1"/>
          </p:cNvCxnSpPr>
          <p:nvPr/>
        </p:nvCxnSpPr>
        <p:spPr>
          <a:xfrm rot="5400000" flipH="1" flipV="1">
            <a:off x="16288992" y="4971520"/>
            <a:ext cx="1061353" cy="2042606"/>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2" name="TextBox 111">
            <a:extLst>
              <a:ext uri="{FF2B5EF4-FFF2-40B4-BE49-F238E27FC236}">
                <a16:creationId xmlns:a16="http://schemas.microsoft.com/office/drawing/2014/main" id="{B580D63A-94B7-9BB1-CDEC-43388CCAF047}"/>
              </a:ext>
            </a:extLst>
          </p:cNvPr>
          <p:cNvSpPr txBox="1"/>
          <p:nvPr/>
        </p:nvSpPr>
        <p:spPr>
          <a:xfrm>
            <a:off x="14773830" y="5545359"/>
            <a:ext cx="1200786" cy="461665"/>
          </a:xfrm>
          <a:prstGeom prst="rect">
            <a:avLst/>
          </a:prstGeom>
          <a:noFill/>
        </p:spPr>
        <p:txBody>
          <a:bodyPr wrap="square" rtlCol="0">
            <a:spAutoFit/>
          </a:bodyPr>
          <a:lstStyle/>
          <a:p>
            <a:r>
              <a:rPr lang="en-US" sz="2400">
                <a:solidFill>
                  <a:srgbClr val="000000">
                    <a:alpha val="3000"/>
                  </a:srgbClr>
                </a:solidFill>
              </a:rPr>
              <a:t>Update</a:t>
            </a:r>
          </a:p>
        </p:txBody>
      </p:sp>
      <p:sp>
        <p:nvSpPr>
          <p:cNvPr id="113" name="TextBox 112">
            <a:extLst>
              <a:ext uri="{FF2B5EF4-FFF2-40B4-BE49-F238E27FC236}">
                <a16:creationId xmlns:a16="http://schemas.microsoft.com/office/drawing/2014/main" id="{9C2C5DD6-305D-6901-AF36-F29BDD9CBEEC}"/>
              </a:ext>
            </a:extLst>
          </p:cNvPr>
          <p:cNvSpPr txBox="1"/>
          <p:nvPr/>
        </p:nvSpPr>
        <p:spPr>
          <a:xfrm>
            <a:off x="20163749" y="5706905"/>
            <a:ext cx="2130480" cy="830997"/>
          </a:xfrm>
          <a:prstGeom prst="rect">
            <a:avLst/>
          </a:prstGeom>
          <a:noFill/>
        </p:spPr>
        <p:txBody>
          <a:bodyPr wrap="square" rtlCol="0">
            <a:spAutoFit/>
          </a:bodyPr>
          <a:lstStyle/>
          <a:p>
            <a:pPr algn="ctr"/>
            <a:r>
              <a:rPr lang="en-US" sz="2400">
                <a:solidFill>
                  <a:srgbClr val="000000">
                    <a:alpha val="3000"/>
                  </a:srgbClr>
                </a:solidFill>
              </a:rPr>
              <a:t>Consistency Check</a:t>
            </a:r>
          </a:p>
        </p:txBody>
      </p:sp>
      <p:sp>
        <p:nvSpPr>
          <p:cNvPr id="118" name="Flowchart: Multidocument 117">
            <a:extLst>
              <a:ext uri="{FF2B5EF4-FFF2-40B4-BE49-F238E27FC236}">
                <a16:creationId xmlns:a16="http://schemas.microsoft.com/office/drawing/2014/main" id="{7711D757-813F-C0A8-6942-4440A78CD76E}"/>
              </a:ext>
            </a:extLst>
          </p:cNvPr>
          <p:cNvSpPr/>
          <p:nvPr/>
        </p:nvSpPr>
        <p:spPr>
          <a:xfrm>
            <a:off x="17348900" y="3311287"/>
            <a:ext cx="3386957" cy="1078047"/>
          </a:xfrm>
          <a:prstGeom prst="flowChartMultidocument">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accent6">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Domain &amp; Problem for Base Model</a:t>
            </a:r>
          </a:p>
        </p:txBody>
      </p:sp>
      <p:cxnSp>
        <p:nvCxnSpPr>
          <p:cNvPr id="120" name="Straight Connector 119">
            <a:extLst>
              <a:ext uri="{FF2B5EF4-FFF2-40B4-BE49-F238E27FC236}">
                <a16:creationId xmlns:a16="http://schemas.microsoft.com/office/drawing/2014/main" id="{5899B8B2-238D-5864-A764-7B7FF5415DE0}"/>
              </a:ext>
            </a:extLst>
          </p:cNvPr>
          <p:cNvCxnSpPr>
            <a:cxnSpLocks/>
            <a:stCxn id="118" idx="2"/>
            <a:endCxn id="99" idx="0"/>
          </p:cNvCxnSpPr>
          <p:nvPr/>
        </p:nvCxnSpPr>
        <p:spPr>
          <a:xfrm flipH="1">
            <a:off x="18796619" y="4348508"/>
            <a:ext cx="10241" cy="753609"/>
          </a:xfrm>
          <a:prstGeom prst="line">
            <a:avLst/>
          </a:prstGeom>
          <a:ln w="38100" cap="flat" cmpd="sng" algn="ctr">
            <a:solidFill>
              <a:srgbClr val="000000">
                <a:alpha val="3000"/>
              </a:srgb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3" name="Connector: Elbow 122">
            <a:extLst>
              <a:ext uri="{FF2B5EF4-FFF2-40B4-BE49-F238E27FC236}">
                <a16:creationId xmlns:a16="http://schemas.microsoft.com/office/drawing/2014/main" id="{B608EB28-D210-142B-06B9-B49E28ECB763}"/>
              </a:ext>
            </a:extLst>
          </p:cNvPr>
          <p:cNvCxnSpPr>
            <a:cxnSpLocks/>
            <a:endCxn id="96" idx="2"/>
          </p:cNvCxnSpPr>
          <p:nvPr/>
        </p:nvCxnSpPr>
        <p:spPr>
          <a:xfrm flipV="1">
            <a:off x="8690223" y="8322752"/>
            <a:ext cx="9675045" cy="1269189"/>
          </a:xfrm>
          <a:prstGeom prst="bentConnector2">
            <a:avLst/>
          </a:prstGeom>
          <a:ln w="38100" cap="flat" cmpd="sng" algn="ctr">
            <a:solidFill>
              <a:srgbClr val="000000">
                <a:alpha val="3000"/>
              </a:srgbClr>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24" name="TextBox 123">
            <a:extLst>
              <a:ext uri="{FF2B5EF4-FFF2-40B4-BE49-F238E27FC236}">
                <a16:creationId xmlns:a16="http://schemas.microsoft.com/office/drawing/2014/main" id="{4B8FC2FC-6BD9-BA1A-A0F0-417925667990}"/>
              </a:ext>
            </a:extLst>
          </p:cNvPr>
          <p:cNvSpPr txBox="1"/>
          <p:nvPr/>
        </p:nvSpPr>
        <p:spPr>
          <a:xfrm>
            <a:off x="12017816" y="9681288"/>
            <a:ext cx="5050983" cy="461665"/>
          </a:xfrm>
          <a:prstGeom prst="rect">
            <a:avLst/>
          </a:prstGeom>
          <a:noFill/>
        </p:spPr>
        <p:txBody>
          <a:bodyPr wrap="square" rtlCol="0">
            <a:spAutoFit/>
          </a:bodyPr>
          <a:lstStyle/>
          <a:p>
            <a:r>
              <a:rPr lang="en-US" sz="2400" b="1">
                <a:solidFill>
                  <a:srgbClr val="000000">
                    <a:alpha val="3000"/>
                  </a:srgbClr>
                </a:solidFill>
              </a:rPr>
              <a:t>Using Resiliency Path Algorithm</a:t>
            </a:r>
          </a:p>
        </p:txBody>
      </p:sp>
      <p:sp>
        <p:nvSpPr>
          <p:cNvPr id="5" name="Arrow: Curved Left 4">
            <a:extLst>
              <a:ext uri="{FF2B5EF4-FFF2-40B4-BE49-F238E27FC236}">
                <a16:creationId xmlns:a16="http://schemas.microsoft.com/office/drawing/2014/main" id="{7782981F-D7D5-27C6-9148-E9BD80F1CF81}"/>
              </a:ext>
            </a:extLst>
          </p:cNvPr>
          <p:cNvSpPr/>
          <p:nvPr/>
        </p:nvSpPr>
        <p:spPr>
          <a:xfrm>
            <a:off x="9434589" y="6332357"/>
            <a:ext cx="728958" cy="1269189"/>
          </a:xfrm>
          <a:prstGeom prst="curvedLef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Arrow: Curved Right 8">
            <a:extLst>
              <a:ext uri="{FF2B5EF4-FFF2-40B4-BE49-F238E27FC236}">
                <a16:creationId xmlns:a16="http://schemas.microsoft.com/office/drawing/2014/main" id="{47FE679D-6AD0-A6B8-7A76-A1FECD45546F}"/>
              </a:ext>
            </a:extLst>
          </p:cNvPr>
          <p:cNvSpPr/>
          <p:nvPr/>
        </p:nvSpPr>
        <p:spPr>
          <a:xfrm>
            <a:off x="3115585" y="6391660"/>
            <a:ext cx="808143" cy="1341726"/>
          </a:xfrm>
          <a:prstGeom prst="curved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37665274-29D3-14D3-E7EE-078E1FDD3142}"/>
              </a:ext>
            </a:extLst>
          </p:cNvPr>
          <p:cNvSpPr txBox="1"/>
          <p:nvPr/>
        </p:nvSpPr>
        <p:spPr>
          <a:xfrm>
            <a:off x="8671980" y="7603028"/>
            <a:ext cx="3345836" cy="1178784"/>
          </a:xfrm>
          <a:prstGeom prst="rect">
            <a:avLst/>
          </a:prstGeom>
          <a:noFill/>
        </p:spPr>
        <p:txBody>
          <a:bodyPr wrap="square" rtlCol="0">
            <a:spAutoFit/>
          </a:bodyPr>
          <a:lstStyle/>
          <a:p>
            <a:r>
              <a:rPr lang="en-US">
                <a:solidFill>
                  <a:srgbClr val="000000"/>
                </a:solidFill>
              </a:rPr>
              <a:t>For AG:</a:t>
            </a:r>
          </a:p>
          <a:p>
            <a:pPr marL="571500" indent="-571500">
              <a:buFont typeface="Arial" panose="020B0604020202020204" pitchFamily="34" charset="0"/>
              <a:buChar char="•"/>
            </a:pPr>
            <a:r>
              <a:rPr lang="en-US">
                <a:solidFill>
                  <a:srgbClr val="000000"/>
                </a:solidFill>
              </a:rPr>
              <a:t>AGBuilder</a:t>
            </a:r>
            <a:r>
              <a:rPr lang="en-US" sz="1800">
                <a:solidFill>
                  <a:srgbClr val="000000"/>
                </a:solidFill>
              </a:rPr>
              <a:t>[1]</a:t>
            </a:r>
            <a:endParaRPr lang="en-US">
              <a:solidFill>
                <a:srgbClr val="000000"/>
              </a:solidFill>
            </a:endParaRPr>
          </a:p>
        </p:txBody>
      </p:sp>
      <p:sp>
        <p:nvSpPr>
          <p:cNvPr id="11" name="TextBox 10">
            <a:extLst>
              <a:ext uri="{FF2B5EF4-FFF2-40B4-BE49-F238E27FC236}">
                <a16:creationId xmlns:a16="http://schemas.microsoft.com/office/drawing/2014/main" id="{123F6BD4-C510-B655-CFCA-4EC244BA1FBD}"/>
              </a:ext>
            </a:extLst>
          </p:cNvPr>
          <p:cNvSpPr txBox="1"/>
          <p:nvPr/>
        </p:nvSpPr>
        <p:spPr>
          <a:xfrm>
            <a:off x="2541782" y="7706055"/>
            <a:ext cx="3797057" cy="1178784"/>
          </a:xfrm>
          <a:prstGeom prst="rect">
            <a:avLst/>
          </a:prstGeom>
          <a:noFill/>
        </p:spPr>
        <p:txBody>
          <a:bodyPr wrap="square" rtlCol="0">
            <a:spAutoFit/>
          </a:bodyPr>
          <a:lstStyle/>
          <a:p>
            <a:r>
              <a:rPr lang="en-US">
                <a:solidFill>
                  <a:srgbClr val="000000"/>
                </a:solidFill>
              </a:rPr>
              <a:t>For FT:</a:t>
            </a:r>
          </a:p>
          <a:p>
            <a:pPr marL="571500" indent="-571500">
              <a:buFont typeface="Arial" panose="020B0604020202020204" pitchFamily="34" charset="0"/>
              <a:buChar char="•"/>
            </a:pPr>
            <a:r>
              <a:rPr lang="en-US">
                <a:solidFill>
                  <a:srgbClr val="000000"/>
                </a:solidFill>
              </a:rPr>
              <a:t>Domain Expert</a:t>
            </a:r>
          </a:p>
        </p:txBody>
      </p:sp>
      <p:sp>
        <p:nvSpPr>
          <p:cNvPr id="2" name="TextBox 1">
            <a:extLst>
              <a:ext uri="{FF2B5EF4-FFF2-40B4-BE49-F238E27FC236}">
                <a16:creationId xmlns:a16="http://schemas.microsoft.com/office/drawing/2014/main" id="{96A4F9F1-0DDB-CBA2-7B35-953CA182C49D}"/>
              </a:ext>
            </a:extLst>
          </p:cNvPr>
          <p:cNvSpPr txBox="1"/>
          <p:nvPr/>
        </p:nvSpPr>
        <p:spPr>
          <a:xfrm>
            <a:off x="441828" y="12285927"/>
            <a:ext cx="22614923" cy="400110"/>
          </a:xfrm>
          <a:prstGeom prst="rect">
            <a:avLst/>
          </a:prstGeom>
          <a:noFill/>
        </p:spPr>
        <p:txBody>
          <a:bodyPr wrap="square" rtlCol="0">
            <a:spAutoFit/>
          </a:bodyPr>
          <a:lstStyle/>
          <a:p>
            <a:r>
              <a:rPr lang="en-US" sz="2000"/>
              <a:t>[1] B. </a:t>
            </a:r>
            <a:r>
              <a:rPr lang="en-US" sz="2000" err="1"/>
              <a:t>Bezawada</a:t>
            </a:r>
            <a:r>
              <a:rPr lang="en-US" sz="2000"/>
              <a:t>, I. Ray, and K. Tiwary, “AGBuilder: An AI Tool for Automated Attack Graph Building, Analysis, and Refinement,” in Proc. of </a:t>
            </a:r>
            <a:r>
              <a:rPr lang="en-US" sz="2000" err="1"/>
              <a:t>DBSec</a:t>
            </a:r>
            <a:r>
              <a:rPr lang="en-US" sz="2000"/>
              <a:t>. Springer, 2019, pp. 23–42.</a:t>
            </a:r>
          </a:p>
        </p:txBody>
      </p:sp>
      <p:sp>
        <p:nvSpPr>
          <p:cNvPr id="8" name="Flowchart: Predefined Process 7">
            <a:extLst>
              <a:ext uri="{FF2B5EF4-FFF2-40B4-BE49-F238E27FC236}">
                <a16:creationId xmlns:a16="http://schemas.microsoft.com/office/drawing/2014/main" id="{17ADF130-2499-A2C3-52B6-581C8CA045C7}"/>
              </a:ext>
            </a:extLst>
          </p:cNvPr>
          <p:cNvSpPr/>
          <p:nvPr/>
        </p:nvSpPr>
        <p:spPr>
          <a:xfrm>
            <a:off x="4508283" y="9188766"/>
            <a:ext cx="4318172" cy="933449"/>
          </a:xfrm>
          <a:prstGeom prst="flowChartPredefinedProcess">
            <a:avLst/>
          </a:prstGeom>
          <a:gradFill>
            <a:gsLst>
              <a:gs pos="0">
                <a:schemeClr val="dk1">
                  <a:tint val="50000"/>
                  <a:satMod val="300000"/>
                  <a:alpha val="0"/>
                  <a:lumMod val="99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alpha val="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alpha val="3000"/>
                  </a:srgbClr>
                </a:solidFill>
              </a:rPr>
              <a:t>Generate Optimistic Model</a:t>
            </a:r>
          </a:p>
        </p:txBody>
      </p:sp>
    </p:spTree>
    <p:extLst>
      <p:ext uri="{BB962C8B-B14F-4D97-AF65-F5344CB8AC3E}">
        <p14:creationId xmlns:p14="http://schemas.microsoft.com/office/powerpoint/2010/main" val="2055878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33C47E-4BAE-8743-98DF-BB994D280228}"/>
              </a:ext>
            </a:extLst>
          </p:cNvPr>
          <p:cNvSpPr>
            <a:spLocks noGrp="1"/>
          </p:cNvSpPr>
          <p:nvPr>
            <p:ph type="sldNum" sz="quarter" idx="4"/>
          </p:nvPr>
        </p:nvSpPr>
        <p:spPr/>
        <p:txBody>
          <a:bodyPr/>
          <a:lstStyle/>
          <a:p>
            <a:pPr defTabSz="1828800">
              <a:buClr>
                <a:srgbClr val="000000"/>
              </a:buClr>
            </a:pPr>
            <a:fld id="{00000000-1234-1234-1234-123412341234}" type="slidenum">
              <a:rPr lang="en-US" kern="0"/>
              <a:pPr defTabSz="1828800">
                <a:buClr>
                  <a:srgbClr val="000000"/>
                </a:buClr>
              </a:pPr>
              <a:t>33</a:t>
            </a:fld>
            <a:endParaRPr lang="en-US" kern="0"/>
          </a:p>
        </p:txBody>
      </p:sp>
      <p:sp>
        <p:nvSpPr>
          <p:cNvPr id="7" name="Google Shape;91;p3">
            <a:extLst>
              <a:ext uri="{FF2B5EF4-FFF2-40B4-BE49-F238E27FC236}">
                <a16:creationId xmlns:a16="http://schemas.microsoft.com/office/drawing/2014/main" id="{6BF17CDB-1EB7-91FB-5998-73DA4A531B66}"/>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23"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b="1">
                <a:solidFill>
                  <a:srgbClr val="000000"/>
                </a:solidFill>
                <a:latin typeface="Times New Roman" panose="02020603050405020304" pitchFamily="18" charset="0"/>
                <a:cs typeface="Times New Roman" panose="02020603050405020304" pitchFamily="18" charset="0"/>
              </a:rPr>
              <a:t>Workflow</a:t>
            </a:r>
            <a:endParaRPr lang="en-US" b="1">
              <a:solidFill>
                <a:srgbClr val="00000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FEBF8E0-BD1F-A869-6144-89EEC11F7911}"/>
              </a:ext>
            </a:extLst>
          </p:cNvPr>
          <p:cNvSpPr/>
          <p:nvPr/>
        </p:nvSpPr>
        <p:spPr>
          <a:xfrm>
            <a:off x="949406" y="2168692"/>
            <a:ext cx="3200400" cy="1352550"/>
          </a:xfrm>
          <a:prstGeom prst="round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w="38100">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Safety Events </a:t>
            </a:r>
          </a:p>
        </p:txBody>
      </p:sp>
      <p:sp>
        <p:nvSpPr>
          <p:cNvPr id="6" name="Rectangle: Rounded Corners 5">
            <a:extLst>
              <a:ext uri="{FF2B5EF4-FFF2-40B4-BE49-F238E27FC236}">
                <a16:creationId xmlns:a16="http://schemas.microsoft.com/office/drawing/2014/main" id="{A4249D3D-D352-AACB-2FA7-6D756D22A12B}"/>
              </a:ext>
            </a:extLst>
          </p:cNvPr>
          <p:cNvSpPr/>
          <p:nvPr/>
        </p:nvSpPr>
        <p:spPr>
          <a:xfrm>
            <a:off x="9184932" y="2168692"/>
            <a:ext cx="3200400" cy="1352550"/>
          </a:xfrm>
          <a:prstGeom prst="round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w="38100">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Cyber Attacks</a:t>
            </a:r>
          </a:p>
        </p:txBody>
      </p:sp>
      <p:sp>
        <p:nvSpPr>
          <p:cNvPr id="17" name="Flowchart: Predefined Process 16">
            <a:extLst>
              <a:ext uri="{FF2B5EF4-FFF2-40B4-BE49-F238E27FC236}">
                <a16:creationId xmlns:a16="http://schemas.microsoft.com/office/drawing/2014/main" id="{41B958BF-9473-FAC0-6ACA-D01FEA6FC369}"/>
              </a:ext>
            </a:extLst>
          </p:cNvPr>
          <p:cNvSpPr/>
          <p:nvPr/>
        </p:nvSpPr>
        <p:spPr>
          <a:xfrm>
            <a:off x="5045156" y="3383587"/>
            <a:ext cx="3314700" cy="933449"/>
          </a:xfrm>
          <a:prstGeom prst="flowChartPredefinedProcess">
            <a:avLst/>
          </a:prstGeom>
          <a:gradFill>
            <a:gsLst>
              <a:gs pos="0">
                <a:schemeClr val="dk1">
                  <a:tint val="50000"/>
                  <a:satMod val="300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NLP Based Extractor</a:t>
            </a:r>
          </a:p>
        </p:txBody>
      </p:sp>
      <p:cxnSp>
        <p:nvCxnSpPr>
          <p:cNvPr id="19" name="Straight Arrow Connector 18">
            <a:extLst>
              <a:ext uri="{FF2B5EF4-FFF2-40B4-BE49-F238E27FC236}">
                <a16:creationId xmlns:a16="http://schemas.microsoft.com/office/drawing/2014/main" id="{244F991D-2696-8F55-8F63-E25F71FAB370}"/>
              </a:ext>
            </a:extLst>
          </p:cNvPr>
          <p:cNvCxnSpPr>
            <a:cxnSpLocks/>
          </p:cNvCxnSpPr>
          <p:nvPr/>
        </p:nvCxnSpPr>
        <p:spPr>
          <a:xfrm>
            <a:off x="6702508" y="2813388"/>
            <a:ext cx="0" cy="549616"/>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Flowchart: Magnetic Disk 23">
            <a:extLst>
              <a:ext uri="{FF2B5EF4-FFF2-40B4-BE49-F238E27FC236}">
                <a16:creationId xmlns:a16="http://schemas.microsoft.com/office/drawing/2014/main" id="{06BE2F6D-1193-DB4F-6B03-E20C751BEE76}"/>
              </a:ext>
            </a:extLst>
          </p:cNvPr>
          <p:cNvSpPr/>
          <p:nvPr/>
        </p:nvSpPr>
        <p:spPr>
          <a:xfrm>
            <a:off x="384424" y="4351834"/>
            <a:ext cx="3568865" cy="1694444"/>
          </a:xfrm>
          <a:prstGeom prst="flowChartMagneticDisk">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gradFill>
          <a:ln w="38100">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solidFill>
              </a:rPr>
              <a:t>Pre/Post Condition of Safety Events</a:t>
            </a:r>
          </a:p>
        </p:txBody>
      </p:sp>
      <p:sp>
        <p:nvSpPr>
          <p:cNvPr id="25" name="Flowchart: Magnetic Disk 24">
            <a:extLst>
              <a:ext uri="{FF2B5EF4-FFF2-40B4-BE49-F238E27FC236}">
                <a16:creationId xmlns:a16="http://schemas.microsoft.com/office/drawing/2014/main" id="{C2D0B2F0-77A2-21A5-6964-617518FB6619}"/>
              </a:ext>
            </a:extLst>
          </p:cNvPr>
          <p:cNvSpPr/>
          <p:nvPr/>
        </p:nvSpPr>
        <p:spPr>
          <a:xfrm>
            <a:off x="9451721" y="4380020"/>
            <a:ext cx="3647288" cy="1694444"/>
          </a:xfrm>
          <a:prstGeom prst="flowChartMagneticDisk">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gradFill>
          <a:ln w="38100">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solidFill>
              </a:rPr>
              <a:t>Pre/Post Condition of Cyber Attacks</a:t>
            </a:r>
          </a:p>
        </p:txBody>
      </p:sp>
      <p:cxnSp>
        <p:nvCxnSpPr>
          <p:cNvPr id="27" name="Connector: Elbow 26">
            <a:extLst>
              <a:ext uri="{FF2B5EF4-FFF2-40B4-BE49-F238E27FC236}">
                <a16:creationId xmlns:a16="http://schemas.microsoft.com/office/drawing/2014/main" id="{EDD1D55E-84A9-F9F2-A81D-B30BEC77B3C4}"/>
              </a:ext>
            </a:extLst>
          </p:cNvPr>
          <p:cNvCxnSpPr>
            <a:cxnSpLocks/>
            <a:stCxn id="17" idx="1"/>
            <a:endCxn id="24" idx="1"/>
          </p:cNvCxnSpPr>
          <p:nvPr/>
        </p:nvCxnSpPr>
        <p:spPr>
          <a:xfrm rot="10800000" flipV="1">
            <a:off x="2168858" y="3850312"/>
            <a:ext cx="2876299" cy="501522"/>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Connector: Elbow 27">
            <a:extLst>
              <a:ext uri="{FF2B5EF4-FFF2-40B4-BE49-F238E27FC236}">
                <a16:creationId xmlns:a16="http://schemas.microsoft.com/office/drawing/2014/main" id="{13B31330-1797-136A-D005-31D68E1CA044}"/>
              </a:ext>
            </a:extLst>
          </p:cNvPr>
          <p:cNvCxnSpPr>
            <a:cxnSpLocks/>
            <a:stCxn id="17" idx="3"/>
            <a:endCxn id="25" idx="1"/>
          </p:cNvCxnSpPr>
          <p:nvPr/>
        </p:nvCxnSpPr>
        <p:spPr>
          <a:xfrm>
            <a:off x="8359856" y="3850312"/>
            <a:ext cx="2915509" cy="529708"/>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1148A580-3AD5-7C42-76D3-253D414072A6}"/>
              </a:ext>
            </a:extLst>
          </p:cNvPr>
          <p:cNvCxnSpPr>
            <a:cxnSpLocks/>
            <a:stCxn id="24" idx="4"/>
            <a:endCxn id="25" idx="2"/>
          </p:cNvCxnSpPr>
          <p:nvPr/>
        </p:nvCxnSpPr>
        <p:spPr>
          <a:xfrm>
            <a:off x="3953289" y="5199056"/>
            <a:ext cx="5498432" cy="28186"/>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sp>
        <p:nvSpPr>
          <p:cNvPr id="33" name="Flowchart: Predefined Process 32">
            <a:extLst>
              <a:ext uri="{FF2B5EF4-FFF2-40B4-BE49-F238E27FC236}">
                <a16:creationId xmlns:a16="http://schemas.microsoft.com/office/drawing/2014/main" id="{FEBA6BD0-E94B-CB5D-A610-B1FE0C9E6DD4}"/>
              </a:ext>
            </a:extLst>
          </p:cNvPr>
          <p:cNvSpPr/>
          <p:nvPr/>
        </p:nvSpPr>
        <p:spPr>
          <a:xfrm>
            <a:off x="4223426" y="6046278"/>
            <a:ext cx="5013071" cy="933449"/>
          </a:xfrm>
          <a:prstGeom prst="flowChartPredefinedProcess">
            <a:avLst/>
          </a:prstGeom>
          <a:gradFill>
            <a:gsLst>
              <a:gs pos="0">
                <a:schemeClr val="dk1">
                  <a:tint val="50000"/>
                  <a:satMod val="300000"/>
                </a:schemeClr>
              </a:gs>
              <a:gs pos="35000">
                <a:schemeClr val="dk1">
                  <a:tint val="37000"/>
                  <a:satMod val="300000"/>
                </a:schemeClr>
              </a:gs>
              <a:gs pos="100000">
                <a:schemeClr val="dk1">
                  <a:tint val="15000"/>
                  <a:satMod val="350000"/>
                </a:schemeClr>
              </a:gs>
            </a:gsLst>
          </a:gradFill>
          <a:ln w="38100">
            <a:solidFill>
              <a:srgbClr val="00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PDDL Domain &amp; Problem Generator</a:t>
            </a:r>
          </a:p>
        </p:txBody>
      </p:sp>
      <p:cxnSp>
        <p:nvCxnSpPr>
          <p:cNvPr id="34" name="Straight Arrow Connector 33">
            <a:extLst>
              <a:ext uri="{FF2B5EF4-FFF2-40B4-BE49-F238E27FC236}">
                <a16:creationId xmlns:a16="http://schemas.microsoft.com/office/drawing/2014/main" id="{578A3E7E-57EF-99C0-FA65-B0799167EC0A}"/>
              </a:ext>
            </a:extLst>
          </p:cNvPr>
          <p:cNvCxnSpPr>
            <a:cxnSpLocks/>
          </p:cNvCxnSpPr>
          <p:nvPr/>
        </p:nvCxnSpPr>
        <p:spPr>
          <a:xfrm>
            <a:off x="6702505" y="5199056"/>
            <a:ext cx="0" cy="847222"/>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Flowchart: Multidocument 36">
            <a:extLst>
              <a:ext uri="{FF2B5EF4-FFF2-40B4-BE49-F238E27FC236}">
                <a16:creationId xmlns:a16="http://schemas.microsoft.com/office/drawing/2014/main" id="{E21CCB09-6F66-85B9-3BCF-221C768FBCB4}"/>
              </a:ext>
            </a:extLst>
          </p:cNvPr>
          <p:cNvSpPr/>
          <p:nvPr/>
        </p:nvSpPr>
        <p:spPr>
          <a:xfrm>
            <a:off x="803185" y="7241518"/>
            <a:ext cx="3568866" cy="1694444"/>
          </a:xfrm>
          <a:prstGeom prst="flowChartMultidocument">
            <a:avLst/>
          </a:prstGeom>
          <a:ln w="38100"/>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solidFill>
              </a:rPr>
              <a:t>Domain &amp; Problem for FT</a:t>
            </a:r>
          </a:p>
        </p:txBody>
      </p:sp>
      <p:sp>
        <p:nvSpPr>
          <p:cNvPr id="39" name="Flowchart: Multidocument 38">
            <a:extLst>
              <a:ext uri="{FF2B5EF4-FFF2-40B4-BE49-F238E27FC236}">
                <a16:creationId xmlns:a16="http://schemas.microsoft.com/office/drawing/2014/main" id="{0C4B4AB1-6DFC-938C-F7F3-349AA034AF9D}"/>
              </a:ext>
            </a:extLst>
          </p:cNvPr>
          <p:cNvSpPr/>
          <p:nvPr/>
        </p:nvSpPr>
        <p:spPr>
          <a:xfrm>
            <a:off x="8690223" y="7241518"/>
            <a:ext cx="3568867" cy="1694444"/>
          </a:xfrm>
          <a:prstGeom prst="flowChartMultidocument">
            <a:avLst/>
          </a:prstGeom>
          <a:ln w="38100"/>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solidFill>
              </a:rPr>
              <a:t>Domain &amp; Problem for AG</a:t>
            </a:r>
          </a:p>
        </p:txBody>
      </p:sp>
      <p:cxnSp>
        <p:nvCxnSpPr>
          <p:cNvPr id="44" name="Connector: Elbow 43">
            <a:extLst>
              <a:ext uri="{FF2B5EF4-FFF2-40B4-BE49-F238E27FC236}">
                <a16:creationId xmlns:a16="http://schemas.microsoft.com/office/drawing/2014/main" id="{7FD39F7B-4ED7-9B33-D7C1-D4B1742334FA}"/>
              </a:ext>
            </a:extLst>
          </p:cNvPr>
          <p:cNvCxnSpPr>
            <a:stCxn id="33" idx="1"/>
            <a:endCxn id="37" idx="0"/>
          </p:cNvCxnSpPr>
          <p:nvPr/>
        </p:nvCxnSpPr>
        <p:spPr>
          <a:xfrm rot="10800000" flipV="1">
            <a:off x="2833144" y="6513002"/>
            <a:ext cx="1390283" cy="728515"/>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5" name="Connector: Elbow 44">
            <a:extLst>
              <a:ext uri="{FF2B5EF4-FFF2-40B4-BE49-F238E27FC236}">
                <a16:creationId xmlns:a16="http://schemas.microsoft.com/office/drawing/2014/main" id="{3240EA78-B2B2-B604-1431-0906C0BC045B}"/>
              </a:ext>
            </a:extLst>
          </p:cNvPr>
          <p:cNvCxnSpPr>
            <a:cxnSpLocks/>
            <a:stCxn id="33" idx="3"/>
            <a:endCxn id="39" idx="0"/>
          </p:cNvCxnSpPr>
          <p:nvPr/>
        </p:nvCxnSpPr>
        <p:spPr>
          <a:xfrm>
            <a:off x="9236497" y="6513003"/>
            <a:ext cx="1483684" cy="728515"/>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Straight Connector 64">
            <a:extLst>
              <a:ext uri="{FF2B5EF4-FFF2-40B4-BE49-F238E27FC236}">
                <a16:creationId xmlns:a16="http://schemas.microsoft.com/office/drawing/2014/main" id="{EFE4DC03-5E75-0D1E-EB7C-B31DFC2CFF31}"/>
              </a:ext>
            </a:extLst>
          </p:cNvPr>
          <p:cNvCxnSpPr>
            <a:cxnSpLocks/>
            <a:stCxn id="37" idx="3"/>
            <a:endCxn id="39" idx="1"/>
          </p:cNvCxnSpPr>
          <p:nvPr/>
        </p:nvCxnSpPr>
        <p:spPr>
          <a:xfrm>
            <a:off x="4372051" y="8088740"/>
            <a:ext cx="4318172" cy="0"/>
          </a:xfrm>
          <a:prstGeom prst="line">
            <a:avLst/>
          </a:prstGeom>
          <a:ln w="38100">
            <a:solidFill>
              <a:srgbClr val="000000">
                <a:alpha val="3000"/>
              </a:srgbClr>
            </a:solidFill>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DF869CA2-8510-6D06-FE4F-F7A1C81AFD51}"/>
              </a:ext>
            </a:extLst>
          </p:cNvPr>
          <p:cNvCxnSpPr>
            <a:cxnSpLocks/>
          </p:cNvCxnSpPr>
          <p:nvPr/>
        </p:nvCxnSpPr>
        <p:spPr>
          <a:xfrm flipH="1">
            <a:off x="6707477" y="8088740"/>
            <a:ext cx="15957" cy="1132805"/>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2" name="Flowchart: Document 71">
            <a:extLst>
              <a:ext uri="{FF2B5EF4-FFF2-40B4-BE49-F238E27FC236}">
                <a16:creationId xmlns:a16="http://schemas.microsoft.com/office/drawing/2014/main" id="{0F0596F8-B754-F812-803B-28892C868E6C}"/>
              </a:ext>
            </a:extLst>
          </p:cNvPr>
          <p:cNvSpPr/>
          <p:nvPr/>
        </p:nvSpPr>
        <p:spPr>
          <a:xfrm>
            <a:off x="5236083" y="11076091"/>
            <a:ext cx="2987756" cy="1200150"/>
          </a:xfrm>
          <a:prstGeom prst="flowChartDocument">
            <a:avLst/>
          </a:prstGeom>
          <a:gradFill>
            <a:gsLst>
              <a:gs pos="0">
                <a:schemeClr val="accent5">
                  <a:tint val="50000"/>
                  <a:satMod val="300000"/>
                  <a:alpha val="7000"/>
                </a:schemeClr>
              </a:gs>
              <a:gs pos="35000">
                <a:schemeClr val="accent5">
                  <a:tint val="37000"/>
                  <a:satMod val="300000"/>
                </a:schemeClr>
              </a:gs>
              <a:gs pos="100000">
                <a:schemeClr val="accent5">
                  <a:tint val="15000"/>
                  <a:satMod val="350000"/>
                </a:schemeClr>
              </a:gs>
            </a:gsLst>
          </a:gradFill>
          <a:ln w="38100">
            <a:solidFill>
              <a:schemeClr val="dk1">
                <a:shade val="95000"/>
                <a:satMod val="105000"/>
                <a:alpha val="3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a:solidFill>
                  <a:srgbClr val="000000">
                    <a:alpha val="3000"/>
                  </a:srgbClr>
                </a:solidFill>
              </a:rPr>
              <a:t>Resiliency Graph</a:t>
            </a:r>
          </a:p>
        </p:txBody>
      </p:sp>
      <p:cxnSp>
        <p:nvCxnSpPr>
          <p:cNvPr id="73" name="Straight Connector 72">
            <a:extLst>
              <a:ext uri="{FF2B5EF4-FFF2-40B4-BE49-F238E27FC236}">
                <a16:creationId xmlns:a16="http://schemas.microsoft.com/office/drawing/2014/main" id="{FAE434EE-16C9-5DFD-A134-89D4D339B826}"/>
              </a:ext>
            </a:extLst>
          </p:cNvPr>
          <p:cNvCxnSpPr>
            <a:cxnSpLocks/>
            <a:stCxn id="4" idx="3"/>
            <a:endCxn id="6" idx="1"/>
          </p:cNvCxnSpPr>
          <p:nvPr/>
        </p:nvCxnSpPr>
        <p:spPr>
          <a:xfrm>
            <a:off x="4149806" y="2844967"/>
            <a:ext cx="5035126"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DA0A0582-95FE-C25B-2E32-8E547C84C759}"/>
              </a:ext>
            </a:extLst>
          </p:cNvPr>
          <p:cNvCxnSpPr>
            <a:cxnSpLocks/>
          </p:cNvCxnSpPr>
          <p:nvPr/>
        </p:nvCxnSpPr>
        <p:spPr>
          <a:xfrm flipH="1">
            <a:off x="6707477" y="9943286"/>
            <a:ext cx="15957" cy="1132805"/>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6" name="Rectangle 95">
            <a:extLst>
              <a:ext uri="{FF2B5EF4-FFF2-40B4-BE49-F238E27FC236}">
                <a16:creationId xmlns:a16="http://schemas.microsoft.com/office/drawing/2014/main" id="{AC5D82D8-3970-F3BA-16C8-57066684F0F5}"/>
              </a:ext>
            </a:extLst>
          </p:cNvPr>
          <p:cNvSpPr/>
          <p:nvPr/>
        </p:nvSpPr>
        <p:spPr>
          <a:xfrm>
            <a:off x="13673784" y="4591049"/>
            <a:ext cx="9382967" cy="3731703"/>
          </a:xfrm>
          <a:prstGeom prst="rect">
            <a:avLst/>
          </a:prstGeom>
          <a:solidFill>
            <a:schemeClr val="lt1">
              <a:alpha val="7000"/>
            </a:schemeClr>
          </a:solidFill>
          <a:ln w="38100">
            <a:solidFill>
              <a:srgbClr val="000000">
                <a:alpha val="3000"/>
              </a:srgb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7" name="Flowchart: Multidocument 96">
            <a:extLst>
              <a:ext uri="{FF2B5EF4-FFF2-40B4-BE49-F238E27FC236}">
                <a16:creationId xmlns:a16="http://schemas.microsoft.com/office/drawing/2014/main" id="{CAE74C64-EFC5-BD8F-5AE1-0FE0949712F0}"/>
              </a:ext>
            </a:extLst>
          </p:cNvPr>
          <p:cNvSpPr/>
          <p:nvPr/>
        </p:nvSpPr>
        <p:spPr>
          <a:xfrm>
            <a:off x="13871876" y="6523499"/>
            <a:ext cx="3386957" cy="1078047"/>
          </a:xfrm>
          <a:prstGeom prst="flowChartMultidocument">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dk1">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Domain &amp; Problem for Optimistic Model</a:t>
            </a:r>
          </a:p>
        </p:txBody>
      </p:sp>
      <p:sp>
        <p:nvSpPr>
          <p:cNvPr id="98" name="Flowchart: Predefined Process 97">
            <a:extLst>
              <a:ext uri="{FF2B5EF4-FFF2-40B4-BE49-F238E27FC236}">
                <a16:creationId xmlns:a16="http://schemas.microsoft.com/office/drawing/2014/main" id="{61E1D637-CDDF-FA74-A9FD-1FFD594B7B35}"/>
              </a:ext>
            </a:extLst>
          </p:cNvPr>
          <p:cNvSpPr/>
          <p:nvPr/>
        </p:nvSpPr>
        <p:spPr>
          <a:xfrm>
            <a:off x="17881431" y="6702494"/>
            <a:ext cx="1911295" cy="720058"/>
          </a:xfrm>
          <a:prstGeom prst="flowChartPredefinedProcess">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dk1">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Planner</a:t>
            </a:r>
          </a:p>
        </p:txBody>
      </p:sp>
      <p:sp>
        <p:nvSpPr>
          <p:cNvPr id="99" name="Flowchart: Predefined Process 98">
            <a:extLst>
              <a:ext uri="{FF2B5EF4-FFF2-40B4-BE49-F238E27FC236}">
                <a16:creationId xmlns:a16="http://schemas.microsoft.com/office/drawing/2014/main" id="{CF786AD8-91EA-A896-AE13-A32835CA6801}"/>
              </a:ext>
            </a:extLst>
          </p:cNvPr>
          <p:cNvSpPr/>
          <p:nvPr/>
        </p:nvSpPr>
        <p:spPr>
          <a:xfrm>
            <a:off x="17840971" y="5102117"/>
            <a:ext cx="1911295" cy="720058"/>
          </a:xfrm>
          <a:prstGeom prst="flowChartPredefinedProcess">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dk1">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Base Model</a:t>
            </a:r>
          </a:p>
        </p:txBody>
      </p:sp>
      <p:sp>
        <p:nvSpPr>
          <p:cNvPr id="100" name="Flowchart: Document 99">
            <a:extLst>
              <a:ext uri="{FF2B5EF4-FFF2-40B4-BE49-F238E27FC236}">
                <a16:creationId xmlns:a16="http://schemas.microsoft.com/office/drawing/2014/main" id="{F5F09FD2-8905-F8F8-0A09-FC0FC9C8D775}"/>
              </a:ext>
            </a:extLst>
          </p:cNvPr>
          <p:cNvSpPr/>
          <p:nvPr/>
        </p:nvSpPr>
        <p:spPr>
          <a:xfrm>
            <a:off x="21354128" y="6702494"/>
            <a:ext cx="1493879" cy="720058"/>
          </a:xfrm>
          <a:prstGeom prst="flowChartDocument">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dk1">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Plan</a:t>
            </a:r>
          </a:p>
        </p:txBody>
      </p:sp>
      <p:cxnSp>
        <p:nvCxnSpPr>
          <p:cNvPr id="101" name="Straight Arrow Connector 100">
            <a:extLst>
              <a:ext uri="{FF2B5EF4-FFF2-40B4-BE49-F238E27FC236}">
                <a16:creationId xmlns:a16="http://schemas.microsoft.com/office/drawing/2014/main" id="{8AF5002D-C598-62F9-1F38-5CDFCC250480}"/>
              </a:ext>
            </a:extLst>
          </p:cNvPr>
          <p:cNvCxnSpPr>
            <a:cxnSpLocks/>
            <a:stCxn id="97" idx="3"/>
            <a:endCxn id="98" idx="1"/>
          </p:cNvCxnSpPr>
          <p:nvPr/>
        </p:nvCxnSpPr>
        <p:spPr>
          <a:xfrm>
            <a:off x="17258833" y="7062523"/>
            <a:ext cx="622598" cy="0"/>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5" name="Straight Arrow Connector 104">
            <a:extLst>
              <a:ext uri="{FF2B5EF4-FFF2-40B4-BE49-F238E27FC236}">
                <a16:creationId xmlns:a16="http://schemas.microsoft.com/office/drawing/2014/main" id="{FF61EF2F-C857-D2CA-22E0-0AC81AD88778}"/>
              </a:ext>
            </a:extLst>
          </p:cNvPr>
          <p:cNvCxnSpPr>
            <a:cxnSpLocks/>
            <a:stCxn id="98" idx="3"/>
            <a:endCxn id="100" idx="1"/>
          </p:cNvCxnSpPr>
          <p:nvPr/>
        </p:nvCxnSpPr>
        <p:spPr>
          <a:xfrm>
            <a:off x="19792726" y="7062523"/>
            <a:ext cx="1561402" cy="0"/>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8" name="Connector: Elbow 107">
            <a:extLst>
              <a:ext uri="{FF2B5EF4-FFF2-40B4-BE49-F238E27FC236}">
                <a16:creationId xmlns:a16="http://schemas.microsoft.com/office/drawing/2014/main" id="{449113B5-4D8F-17B3-5262-0FA4180D26D6}"/>
              </a:ext>
            </a:extLst>
          </p:cNvPr>
          <p:cNvCxnSpPr>
            <a:cxnSpLocks/>
            <a:stCxn id="100" idx="0"/>
            <a:endCxn id="99" idx="3"/>
          </p:cNvCxnSpPr>
          <p:nvPr/>
        </p:nvCxnSpPr>
        <p:spPr>
          <a:xfrm rot="16200000" flipV="1">
            <a:off x="20306493" y="4907919"/>
            <a:ext cx="1240348" cy="2348802"/>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1" name="Connector: Elbow 110">
            <a:extLst>
              <a:ext uri="{FF2B5EF4-FFF2-40B4-BE49-F238E27FC236}">
                <a16:creationId xmlns:a16="http://schemas.microsoft.com/office/drawing/2014/main" id="{5752DB1A-1CDC-4B0B-3549-F8692006A585}"/>
              </a:ext>
            </a:extLst>
          </p:cNvPr>
          <p:cNvCxnSpPr>
            <a:stCxn id="97" idx="0"/>
            <a:endCxn id="99" idx="1"/>
          </p:cNvCxnSpPr>
          <p:nvPr/>
        </p:nvCxnSpPr>
        <p:spPr>
          <a:xfrm rot="5400000" flipH="1" flipV="1">
            <a:off x="16288992" y="4971520"/>
            <a:ext cx="1061353" cy="2042606"/>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2" name="TextBox 111">
            <a:extLst>
              <a:ext uri="{FF2B5EF4-FFF2-40B4-BE49-F238E27FC236}">
                <a16:creationId xmlns:a16="http://schemas.microsoft.com/office/drawing/2014/main" id="{B580D63A-94B7-9BB1-CDEC-43388CCAF047}"/>
              </a:ext>
            </a:extLst>
          </p:cNvPr>
          <p:cNvSpPr txBox="1"/>
          <p:nvPr/>
        </p:nvSpPr>
        <p:spPr>
          <a:xfrm>
            <a:off x="14773830" y="5545359"/>
            <a:ext cx="1200786" cy="461665"/>
          </a:xfrm>
          <a:prstGeom prst="rect">
            <a:avLst/>
          </a:prstGeom>
          <a:noFill/>
        </p:spPr>
        <p:txBody>
          <a:bodyPr wrap="square" rtlCol="0">
            <a:spAutoFit/>
          </a:bodyPr>
          <a:lstStyle/>
          <a:p>
            <a:r>
              <a:rPr lang="en-US" sz="2400">
                <a:solidFill>
                  <a:srgbClr val="000000">
                    <a:alpha val="3000"/>
                  </a:srgbClr>
                </a:solidFill>
              </a:rPr>
              <a:t>Update</a:t>
            </a:r>
          </a:p>
        </p:txBody>
      </p:sp>
      <p:sp>
        <p:nvSpPr>
          <p:cNvPr id="113" name="TextBox 112">
            <a:extLst>
              <a:ext uri="{FF2B5EF4-FFF2-40B4-BE49-F238E27FC236}">
                <a16:creationId xmlns:a16="http://schemas.microsoft.com/office/drawing/2014/main" id="{9C2C5DD6-305D-6901-AF36-F29BDD9CBEEC}"/>
              </a:ext>
            </a:extLst>
          </p:cNvPr>
          <p:cNvSpPr txBox="1"/>
          <p:nvPr/>
        </p:nvSpPr>
        <p:spPr>
          <a:xfrm>
            <a:off x="20163749" y="5706905"/>
            <a:ext cx="2130480" cy="830997"/>
          </a:xfrm>
          <a:prstGeom prst="rect">
            <a:avLst/>
          </a:prstGeom>
          <a:noFill/>
        </p:spPr>
        <p:txBody>
          <a:bodyPr wrap="square" rtlCol="0">
            <a:spAutoFit/>
          </a:bodyPr>
          <a:lstStyle/>
          <a:p>
            <a:pPr algn="ctr"/>
            <a:r>
              <a:rPr lang="en-US" sz="2400">
                <a:solidFill>
                  <a:srgbClr val="000000">
                    <a:alpha val="3000"/>
                  </a:srgbClr>
                </a:solidFill>
              </a:rPr>
              <a:t>Consistency Check</a:t>
            </a:r>
          </a:p>
        </p:txBody>
      </p:sp>
      <p:sp>
        <p:nvSpPr>
          <p:cNvPr id="118" name="Flowchart: Multidocument 117">
            <a:extLst>
              <a:ext uri="{FF2B5EF4-FFF2-40B4-BE49-F238E27FC236}">
                <a16:creationId xmlns:a16="http://schemas.microsoft.com/office/drawing/2014/main" id="{7711D757-813F-C0A8-6942-4440A78CD76E}"/>
              </a:ext>
            </a:extLst>
          </p:cNvPr>
          <p:cNvSpPr/>
          <p:nvPr/>
        </p:nvSpPr>
        <p:spPr>
          <a:xfrm>
            <a:off x="17348900" y="3311287"/>
            <a:ext cx="3386957" cy="1078047"/>
          </a:xfrm>
          <a:prstGeom prst="flowChartMultidocument">
            <a:avLst/>
          </a:prstGeom>
          <a:gradFill>
            <a:gsLst>
              <a:gs pos="0">
                <a:schemeClr val="accent3">
                  <a:tint val="50000"/>
                  <a:satMod val="300000"/>
                  <a:alpha val="7000"/>
                </a:schemeClr>
              </a:gs>
              <a:gs pos="35000">
                <a:schemeClr val="accent3">
                  <a:tint val="37000"/>
                  <a:satMod val="300000"/>
                </a:schemeClr>
              </a:gs>
              <a:gs pos="100000">
                <a:schemeClr val="accent3">
                  <a:tint val="15000"/>
                  <a:satMod val="350000"/>
                </a:schemeClr>
              </a:gs>
            </a:gsLst>
          </a:gradFill>
          <a:ln w="38100">
            <a:solidFill>
              <a:schemeClr val="dk1">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Domain &amp; Problem for Base Model</a:t>
            </a:r>
          </a:p>
        </p:txBody>
      </p:sp>
      <p:cxnSp>
        <p:nvCxnSpPr>
          <p:cNvPr id="120" name="Straight Connector 119">
            <a:extLst>
              <a:ext uri="{FF2B5EF4-FFF2-40B4-BE49-F238E27FC236}">
                <a16:creationId xmlns:a16="http://schemas.microsoft.com/office/drawing/2014/main" id="{5899B8B2-238D-5864-A764-7B7FF5415DE0}"/>
              </a:ext>
            </a:extLst>
          </p:cNvPr>
          <p:cNvCxnSpPr>
            <a:cxnSpLocks/>
            <a:stCxn id="118" idx="2"/>
            <a:endCxn id="99" idx="0"/>
          </p:cNvCxnSpPr>
          <p:nvPr/>
        </p:nvCxnSpPr>
        <p:spPr>
          <a:xfrm flipH="1">
            <a:off x="18796619" y="4348508"/>
            <a:ext cx="10241" cy="753609"/>
          </a:xfrm>
          <a:prstGeom prst="line">
            <a:avLst/>
          </a:prstGeom>
          <a:ln w="38100" cap="flat" cmpd="sng" algn="ctr">
            <a:solidFill>
              <a:srgbClr val="000000">
                <a:alpha val="3000"/>
              </a:srgb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3" name="Connector: Elbow 122">
            <a:extLst>
              <a:ext uri="{FF2B5EF4-FFF2-40B4-BE49-F238E27FC236}">
                <a16:creationId xmlns:a16="http://schemas.microsoft.com/office/drawing/2014/main" id="{B608EB28-D210-142B-06B9-B49E28ECB763}"/>
              </a:ext>
            </a:extLst>
          </p:cNvPr>
          <p:cNvCxnSpPr>
            <a:cxnSpLocks/>
            <a:stCxn id="2" idx="3"/>
            <a:endCxn id="96" idx="2"/>
          </p:cNvCxnSpPr>
          <p:nvPr/>
        </p:nvCxnSpPr>
        <p:spPr>
          <a:xfrm flipV="1">
            <a:off x="8826455" y="8322752"/>
            <a:ext cx="9538813" cy="1332739"/>
          </a:xfrm>
          <a:prstGeom prst="bentConnector2">
            <a:avLst/>
          </a:prstGeom>
          <a:ln w="38100" cap="flat" cmpd="sng" algn="ctr">
            <a:solidFill>
              <a:srgbClr val="000000">
                <a:alpha val="3000"/>
              </a:srgbClr>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24" name="TextBox 123">
            <a:extLst>
              <a:ext uri="{FF2B5EF4-FFF2-40B4-BE49-F238E27FC236}">
                <a16:creationId xmlns:a16="http://schemas.microsoft.com/office/drawing/2014/main" id="{4B8FC2FC-6BD9-BA1A-A0F0-417925667990}"/>
              </a:ext>
            </a:extLst>
          </p:cNvPr>
          <p:cNvSpPr txBox="1"/>
          <p:nvPr/>
        </p:nvSpPr>
        <p:spPr>
          <a:xfrm>
            <a:off x="12017816" y="9681288"/>
            <a:ext cx="5050983" cy="461665"/>
          </a:xfrm>
          <a:prstGeom prst="rect">
            <a:avLst/>
          </a:prstGeom>
          <a:noFill/>
        </p:spPr>
        <p:txBody>
          <a:bodyPr wrap="square" rtlCol="0">
            <a:spAutoFit/>
          </a:bodyPr>
          <a:lstStyle/>
          <a:p>
            <a:r>
              <a:rPr lang="en-US" sz="2400" b="1">
                <a:solidFill>
                  <a:srgbClr val="000000">
                    <a:alpha val="3000"/>
                  </a:srgbClr>
                </a:solidFill>
              </a:rPr>
              <a:t>Using Resiliency Path Algorithm</a:t>
            </a:r>
          </a:p>
        </p:txBody>
      </p:sp>
      <p:sp>
        <p:nvSpPr>
          <p:cNvPr id="2" name="Flowchart: Predefined Process 1">
            <a:extLst>
              <a:ext uri="{FF2B5EF4-FFF2-40B4-BE49-F238E27FC236}">
                <a16:creationId xmlns:a16="http://schemas.microsoft.com/office/drawing/2014/main" id="{F32511B0-670E-33B2-3026-741E9FB6CB05}"/>
              </a:ext>
            </a:extLst>
          </p:cNvPr>
          <p:cNvSpPr/>
          <p:nvPr/>
        </p:nvSpPr>
        <p:spPr>
          <a:xfrm>
            <a:off x="4508283" y="9188766"/>
            <a:ext cx="4318172" cy="933449"/>
          </a:xfrm>
          <a:prstGeom prst="flowChartPredefinedProcess">
            <a:avLst/>
          </a:prstGeom>
          <a:gradFill>
            <a:gsLst>
              <a:gs pos="0">
                <a:schemeClr val="dk1">
                  <a:tint val="50000"/>
                  <a:satMod val="300000"/>
                  <a:alpha val="0"/>
                  <a:lumMod val="99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alpha val="3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alpha val="3000"/>
                  </a:srgbClr>
                </a:solidFill>
              </a:rPr>
              <a:t>Generate Optimistic Model</a:t>
            </a:r>
          </a:p>
        </p:txBody>
      </p:sp>
    </p:spTree>
    <p:extLst>
      <p:ext uri="{BB962C8B-B14F-4D97-AF65-F5344CB8AC3E}">
        <p14:creationId xmlns:p14="http://schemas.microsoft.com/office/powerpoint/2010/main" val="870575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33C47E-4BAE-8743-98DF-BB994D280228}"/>
              </a:ext>
            </a:extLst>
          </p:cNvPr>
          <p:cNvSpPr>
            <a:spLocks noGrp="1"/>
          </p:cNvSpPr>
          <p:nvPr>
            <p:ph type="sldNum" sz="quarter" idx="4"/>
          </p:nvPr>
        </p:nvSpPr>
        <p:spPr/>
        <p:txBody>
          <a:bodyPr/>
          <a:lstStyle/>
          <a:p>
            <a:pPr defTabSz="1828800">
              <a:buClr>
                <a:srgbClr val="000000"/>
              </a:buClr>
            </a:pPr>
            <a:fld id="{00000000-1234-1234-1234-123412341234}" type="slidenum">
              <a:rPr lang="en-US" kern="0"/>
              <a:pPr defTabSz="1828800">
                <a:buClr>
                  <a:srgbClr val="000000"/>
                </a:buClr>
              </a:pPr>
              <a:t>34</a:t>
            </a:fld>
            <a:endParaRPr lang="en-US" kern="0"/>
          </a:p>
        </p:txBody>
      </p:sp>
      <p:sp>
        <p:nvSpPr>
          <p:cNvPr id="7" name="Google Shape;91;p3">
            <a:extLst>
              <a:ext uri="{FF2B5EF4-FFF2-40B4-BE49-F238E27FC236}">
                <a16:creationId xmlns:a16="http://schemas.microsoft.com/office/drawing/2014/main" id="{6BF17CDB-1EB7-91FB-5998-73DA4A531B66}"/>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23"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b="1">
                <a:solidFill>
                  <a:srgbClr val="000000"/>
                </a:solidFill>
                <a:latin typeface="Times New Roman" panose="02020603050405020304" pitchFamily="18" charset="0"/>
                <a:cs typeface="Times New Roman" panose="02020603050405020304" pitchFamily="18" charset="0"/>
              </a:rPr>
              <a:t>Workflow</a:t>
            </a:r>
            <a:endParaRPr lang="en-US" b="1">
              <a:solidFill>
                <a:srgbClr val="00000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FEBF8E0-BD1F-A869-6144-89EEC11F7911}"/>
              </a:ext>
            </a:extLst>
          </p:cNvPr>
          <p:cNvSpPr/>
          <p:nvPr/>
        </p:nvSpPr>
        <p:spPr>
          <a:xfrm>
            <a:off x="949406" y="2168692"/>
            <a:ext cx="3200400" cy="1352550"/>
          </a:xfrm>
          <a:prstGeom prst="round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w="38100">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Safety Events </a:t>
            </a:r>
          </a:p>
        </p:txBody>
      </p:sp>
      <p:sp>
        <p:nvSpPr>
          <p:cNvPr id="6" name="Rectangle: Rounded Corners 5">
            <a:extLst>
              <a:ext uri="{FF2B5EF4-FFF2-40B4-BE49-F238E27FC236}">
                <a16:creationId xmlns:a16="http://schemas.microsoft.com/office/drawing/2014/main" id="{A4249D3D-D352-AACB-2FA7-6D756D22A12B}"/>
              </a:ext>
            </a:extLst>
          </p:cNvPr>
          <p:cNvSpPr/>
          <p:nvPr/>
        </p:nvSpPr>
        <p:spPr>
          <a:xfrm>
            <a:off x="9184932" y="2168692"/>
            <a:ext cx="3200400" cy="1352550"/>
          </a:xfrm>
          <a:prstGeom prst="round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w="38100">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Cyber Attacks</a:t>
            </a:r>
          </a:p>
        </p:txBody>
      </p:sp>
      <p:sp>
        <p:nvSpPr>
          <p:cNvPr id="17" name="Flowchart: Predefined Process 16">
            <a:extLst>
              <a:ext uri="{FF2B5EF4-FFF2-40B4-BE49-F238E27FC236}">
                <a16:creationId xmlns:a16="http://schemas.microsoft.com/office/drawing/2014/main" id="{41B958BF-9473-FAC0-6ACA-D01FEA6FC369}"/>
              </a:ext>
            </a:extLst>
          </p:cNvPr>
          <p:cNvSpPr/>
          <p:nvPr/>
        </p:nvSpPr>
        <p:spPr>
          <a:xfrm>
            <a:off x="5045156" y="3383587"/>
            <a:ext cx="3314700" cy="933449"/>
          </a:xfrm>
          <a:prstGeom prst="flowChartPredefinedProcess">
            <a:avLst/>
          </a:prstGeom>
          <a:gradFill>
            <a:gsLst>
              <a:gs pos="0">
                <a:schemeClr val="dk1">
                  <a:tint val="50000"/>
                  <a:satMod val="300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NLP Based Extractor</a:t>
            </a:r>
          </a:p>
        </p:txBody>
      </p:sp>
      <p:cxnSp>
        <p:nvCxnSpPr>
          <p:cNvPr id="19" name="Straight Arrow Connector 18">
            <a:extLst>
              <a:ext uri="{FF2B5EF4-FFF2-40B4-BE49-F238E27FC236}">
                <a16:creationId xmlns:a16="http://schemas.microsoft.com/office/drawing/2014/main" id="{244F991D-2696-8F55-8F63-E25F71FAB370}"/>
              </a:ext>
            </a:extLst>
          </p:cNvPr>
          <p:cNvCxnSpPr>
            <a:cxnSpLocks/>
          </p:cNvCxnSpPr>
          <p:nvPr/>
        </p:nvCxnSpPr>
        <p:spPr>
          <a:xfrm>
            <a:off x="6702508" y="2813388"/>
            <a:ext cx="0" cy="549616"/>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Flowchart: Magnetic Disk 23">
            <a:extLst>
              <a:ext uri="{FF2B5EF4-FFF2-40B4-BE49-F238E27FC236}">
                <a16:creationId xmlns:a16="http://schemas.microsoft.com/office/drawing/2014/main" id="{06BE2F6D-1193-DB4F-6B03-E20C751BEE76}"/>
              </a:ext>
            </a:extLst>
          </p:cNvPr>
          <p:cNvSpPr/>
          <p:nvPr/>
        </p:nvSpPr>
        <p:spPr>
          <a:xfrm>
            <a:off x="384424" y="4351834"/>
            <a:ext cx="3568865" cy="1694444"/>
          </a:xfrm>
          <a:prstGeom prst="flowChartMagneticDisk">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gradFill>
          <a:ln w="38100">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solidFill>
              </a:rPr>
              <a:t>Pre/Post Condition of Safety Events</a:t>
            </a:r>
          </a:p>
        </p:txBody>
      </p:sp>
      <p:sp>
        <p:nvSpPr>
          <p:cNvPr id="25" name="Flowchart: Magnetic Disk 24">
            <a:extLst>
              <a:ext uri="{FF2B5EF4-FFF2-40B4-BE49-F238E27FC236}">
                <a16:creationId xmlns:a16="http://schemas.microsoft.com/office/drawing/2014/main" id="{C2D0B2F0-77A2-21A5-6964-617518FB6619}"/>
              </a:ext>
            </a:extLst>
          </p:cNvPr>
          <p:cNvSpPr/>
          <p:nvPr/>
        </p:nvSpPr>
        <p:spPr>
          <a:xfrm>
            <a:off x="9451721" y="4380020"/>
            <a:ext cx="3596598" cy="1694444"/>
          </a:xfrm>
          <a:prstGeom prst="flowChartMagneticDisk">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gradFill>
          <a:ln w="38100">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solidFill>
              </a:rPr>
              <a:t>Pre/Post Condition of Cyber Attacks</a:t>
            </a:r>
          </a:p>
        </p:txBody>
      </p:sp>
      <p:cxnSp>
        <p:nvCxnSpPr>
          <p:cNvPr id="27" name="Connector: Elbow 26">
            <a:extLst>
              <a:ext uri="{FF2B5EF4-FFF2-40B4-BE49-F238E27FC236}">
                <a16:creationId xmlns:a16="http://schemas.microsoft.com/office/drawing/2014/main" id="{EDD1D55E-84A9-F9F2-A81D-B30BEC77B3C4}"/>
              </a:ext>
            </a:extLst>
          </p:cNvPr>
          <p:cNvCxnSpPr>
            <a:cxnSpLocks/>
            <a:stCxn id="17" idx="1"/>
            <a:endCxn id="24" idx="1"/>
          </p:cNvCxnSpPr>
          <p:nvPr/>
        </p:nvCxnSpPr>
        <p:spPr>
          <a:xfrm rot="10800000" flipV="1">
            <a:off x="2168858" y="3850312"/>
            <a:ext cx="2876299" cy="501522"/>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Connector: Elbow 27">
            <a:extLst>
              <a:ext uri="{FF2B5EF4-FFF2-40B4-BE49-F238E27FC236}">
                <a16:creationId xmlns:a16="http://schemas.microsoft.com/office/drawing/2014/main" id="{13B31330-1797-136A-D005-31D68E1CA044}"/>
              </a:ext>
            </a:extLst>
          </p:cNvPr>
          <p:cNvCxnSpPr>
            <a:cxnSpLocks/>
            <a:stCxn id="17" idx="3"/>
            <a:endCxn id="25" idx="1"/>
          </p:cNvCxnSpPr>
          <p:nvPr/>
        </p:nvCxnSpPr>
        <p:spPr>
          <a:xfrm>
            <a:off x="8359856" y="3850312"/>
            <a:ext cx="2890164" cy="529708"/>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1148A580-3AD5-7C42-76D3-253D414072A6}"/>
              </a:ext>
            </a:extLst>
          </p:cNvPr>
          <p:cNvCxnSpPr>
            <a:cxnSpLocks/>
            <a:stCxn id="24" idx="4"/>
            <a:endCxn id="25" idx="2"/>
          </p:cNvCxnSpPr>
          <p:nvPr/>
        </p:nvCxnSpPr>
        <p:spPr>
          <a:xfrm>
            <a:off x="3953289" y="5199056"/>
            <a:ext cx="5498432" cy="28186"/>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sp>
        <p:nvSpPr>
          <p:cNvPr id="33" name="Flowchart: Predefined Process 32">
            <a:extLst>
              <a:ext uri="{FF2B5EF4-FFF2-40B4-BE49-F238E27FC236}">
                <a16:creationId xmlns:a16="http://schemas.microsoft.com/office/drawing/2014/main" id="{FEBA6BD0-E94B-CB5D-A610-B1FE0C9E6DD4}"/>
              </a:ext>
            </a:extLst>
          </p:cNvPr>
          <p:cNvSpPr/>
          <p:nvPr/>
        </p:nvSpPr>
        <p:spPr>
          <a:xfrm>
            <a:off x="4223426" y="6046278"/>
            <a:ext cx="5013071" cy="933449"/>
          </a:xfrm>
          <a:prstGeom prst="flowChartPredefinedProcess">
            <a:avLst/>
          </a:prstGeom>
          <a:gradFill>
            <a:gsLst>
              <a:gs pos="0">
                <a:schemeClr val="dk1">
                  <a:tint val="50000"/>
                  <a:satMod val="300000"/>
                </a:schemeClr>
              </a:gs>
              <a:gs pos="35000">
                <a:schemeClr val="dk1">
                  <a:tint val="37000"/>
                  <a:satMod val="300000"/>
                </a:schemeClr>
              </a:gs>
              <a:gs pos="100000">
                <a:schemeClr val="dk1">
                  <a:tint val="15000"/>
                  <a:satMod val="350000"/>
                </a:schemeClr>
              </a:gs>
            </a:gsLst>
          </a:gradFill>
          <a:ln w="38100">
            <a:solidFill>
              <a:srgbClr val="00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PDDL Domain &amp; Problem Generator</a:t>
            </a:r>
          </a:p>
        </p:txBody>
      </p:sp>
      <p:cxnSp>
        <p:nvCxnSpPr>
          <p:cNvPr id="34" name="Straight Arrow Connector 33">
            <a:extLst>
              <a:ext uri="{FF2B5EF4-FFF2-40B4-BE49-F238E27FC236}">
                <a16:creationId xmlns:a16="http://schemas.microsoft.com/office/drawing/2014/main" id="{578A3E7E-57EF-99C0-FA65-B0799167EC0A}"/>
              </a:ext>
            </a:extLst>
          </p:cNvPr>
          <p:cNvCxnSpPr>
            <a:cxnSpLocks/>
          </p:cNvCxnSpPr>
          <p:nvPr/>
        </p:nvCxnSpPr>
        <p:spPr>
          <a:xfrm>
            <a:off x="6702505" y="5199056"/>
            <a:ext cx="0" cy="847222"/>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Flowchart: Multidocument 36">
            <a:extLst>
              <a:ext uri="{FF2B5EF4-FFF2-40B4-BE49-F238E27FC236}">
                <a16:creationId xmlns:a16="http://schemas.microsoft.com/office/drawing/2014/main" id="{E21CCB09-6F66-85B9-3BCF-221C768FBCB4}"/>
              </a:ext>
            </a:extLst>
          </p:cNvPr>
          <p:cNvSpPr/>
          <p:nvPr/>
        </p:nvSpPr>
        <p:spPr>
          <a:xfrm>
            <a:off x="803185" y="7241518"/>
            <a:ext cx="3568866" cy="1694444"/>
          </a:xfrm>
          <a:prstGeom prst="flowChartMultidocument">
            <a:avLst/>
          </a:prstGeom>
          <a:ln w="38100"/>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solidFill>
              </a:rPr>
              <a:t>Domain &amp; Problem for FT</a:t>
            </a:r>
          </a:p>
        </p:txBody>
      </p:sp>
      <p:sp>
        <p:nvSpPr>
          <p:cNvPr id="39" name="Flowchart: Multidocument 38">
            <a:extLst>
              <a:ext uri="{FF2B5EF4-FFF2-40B4-BE49-F238E27FC236}">
                <a16:creationId xmlns:a16="http://schemas.microsoft.com/office/drawing/2014/main" id="{0C4B4AB1-6DFC-938C-F7F3-349AA034AF9D}"/>
              </a:ext>
            </a:extLst>
          </p:cNvPr>
          <p:cNvSpPr/>
          <p:nvPr/>
        </p:nvSpPr>
        <p:spPr>
          <a:xfrm>
            <a:off x="8690223" y="7241518"/>
            <a:ext cx="3568867" cy="1694444"/>
          </a:xfrm>
          <a:prstGeom prst="flowChartMultidocument">
            <a:avLst/>
          </a:prstGeom>
          <a:ln w="38100"/>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solidFill>
              </a:rPr>
              <a:t>Domain &amp; Problem for AG</a:t>
            </a:r>
          </a:p>
        </p:txBody>
      </p:sp>
      <p:cxnSp>
        <p:nvCxnSpPr>
          <p:cNvPr id="44" name="Connector: Elbow 43">
            <a:extLst>
              <a:ext uri="{FF2B5EF4-FFF2-40B4-BE49-F238E27FC236}">
                <a16:creationId xmlns:a16="http://schemas.microsoft.com/office/drawing/2014/main" id="{7FD39F7B-4ED7-9B33-D7C1-D4B1742334FA}"/>
              </a:ext>
            </a:extLst>
          </p:cNvPr>
          <p:cNvCxnSpPr>
            <a:stCxn id="33" idx="1"/>
            <a:endCxn id="37" idx="0"/>
          </p:cNvCxnSpPr>
          <p:nvPr/>
        </p:nvCxnSpPr>
        <p:spPr>
          <a:xfrm rot="10800000" flipV="1">
            <a:off x="2833144" y="6513002"/>
            <a:ext cx="1390283" cy="728515"/>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5" name="Connector: Elbow 44">
            <a:extLst>
              <a:ext uri="{FF2B5EF4-FFF2-40B4-BE49-F238E27FC236}">
                <a16:creationId xmlns:a16="http://schemas.microsoft.com/office/drawing/2014/main" id="{3240EA78-B2B2-B604-1431-0906C0BC045B}"/>
              </a:ext>
            </a:extLst>
          </p:cNvPr>
          <p:cNvCxnSpPr>
            <a:cxnSpLocks/>
            <a:stCxn id="33" idx="3"/>
            <a:endCxn id="39" idx="0"/>
          </p:cNvCxnSpPr>
          <p:nvPr/>
        </p:nvCxnSpPr>
        <p:spPr>
          <a:xfrm>
            <a:off x="9236497" y="6513003"/>
            <a:ext cx="1483684" cy="728515"/>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Straight Connector 64">
            <a:extLst>
              <a:ext uri="{FF2B5EF4-FFF2-40B4-BE49-F238E27FC236}">
                <a16:creationId xmlns:a16="http://schemas.microsoft.com/office/drawing/2014/main" id="{EFE4DC03-5E75-0D1E-EB7C-B31DFC2CFF31}"/>
              </a:ext>
            </a:extLst>
          </p:cNvPr>
          <p:cNvCxnSpPr>
            <a:cxnSpLocks/>
            <a:stCxn id="37" idx="3"/>
            <a:endCxn id="39" idx="1"/>
          </p:cNvCxnSpPr>
          <p:nvPr/>
        </p:nvCxnSpPr>
        <p:spPr>
          <a:xfrm>
            <a:off x="4372051" y="8088740"/>
            <a:ext cx="4318172"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DF869CA2-8510-6D06-FE4F-F7A1C81AFD51}"/>
              </a:ext>
            </a:extLst>
          </p:cNvPr>
          <p:cNvCxnSpPr>
            <a:cxnSpLocks/>
          </p:cNvCxnSpPr>
          <p:nvPr/>
        </p:nvCxnSpPr>
        <p:spPr>
          <a:xfrm flipH="1">
            <a:off x="6707477" y="8088740"/>
            <a:ext cx="15957" cy="1132805"/>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2" name="Flowchart: Document 71">
            <a:extLst>
              <a:ext uri="{FF2B5EF4-FFF2-40B4-BE49-F238E27FC236}">
                <a16:creationId xmlns:a16="http://schemas.microsoft.com/office/drawing/2014/main" id="{0F0596F8-B754-F812-803B-28892C868E6C}"/>
              </a:ext>
            </a:extLst>
          </p:cNvPr>
          <p:cNvSpPr/>
          <p:nvPr/>
        </p:nvSpPr>
        <p:spPr>
          <a:xfrm>
            <a:off x="5236083" y="11076091"/>
            <a:ext cx="2987756" cy="1200150"/>
          </a:xfrm>
          <a:prstGeom prst="flowChartDocument">
            <a:avLst/>
          </a:prstGeom>
          <a:gradFill>
            <a:gsLst>
              <a:gs pos="0">
                <a:schemeClr val="accent5">
                  <a:tint val="50000"/>
                  <a:satMod val="300000"/>
                  <a:alpha val="3000"/>
                </a:schemeClr>
              </a:gs>
              <a:gs pos="35000">
                <a:schemeClr val="accent5">
                  <a:tint val="37000"/>
                  <a:satMod val="300000"/>
                </a:schemeClr>
              </a:gs>
              <a:gs pos="100000">
                <a:schemeClr val="accent5">
                  <a:tint val="15000"/>
                  <a:satMod val="350000"/>
                </a:schemeClr>
              </a:gs>
            </a:gsLst>
          </a:gradFill>
          <a:ln w="38100">
            <a:solidFill>
              <a:schemeClr val="accent5">
                <a:shade val="95000"/>
                <a:satMod val="105000"/>
                <a:alpha val="7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a:solidFill>
                  <a:srgbClr val="000000">
                    <a:alpha val="3000"/>
                  </a:srgbClr>
                </a:solidFill>
              </a:rPr>
              <a:t>Resiliency Graph</a:t>
            </a:r>
          </a:p>
        </p:txBody>
      </p:sp>
      <p:cxnSp>
        <p:nvCxnSpPr>
          <p:cNvPr id="73" name="Straight Connector 72">
            <a:extLst>
              <a:ext uri="{FF2B5EF4-FFF2-40B4-BE49-F238E27FC236}">
                <a16:creationId xmlns:a16="http://schemas.microsoft.com/office/drawing/2014/main" id="{FAE434EE-16C9-5DFD-A134-89D4D339B826}"/>
              </a:ext>
            </a:extLst>
          </p:cNvPr>
          <p:cNvCxnSpPr>
            <a:cxnSpLocks/>
            <a:stCxn id="4" idx="3"/>
            <a:endCxn id="6" idx="1"/>
          </p:cNvCxnSpPr>
          <p:nvPr/>
        </p:nvCxnSpPr>
        <p:spPr>
          <a:xfrm>
            <a:off x="4149806" y="2844967"/>
            <a:ext cx="5035126"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DA0A0582-95FE-C25B-2E32-8E547C84C759}"/>
              </a:ext>
            </a:extLst>
          </p:cNvPr>
          <p:cNvCxnSpPr>
            <a:cxnSpLocks/>
          </p:cNvCxnSpPr>
          <p:nvPr/>
        </p:nvCxnSpPr>
        <p:spPr>
          <a:xfrm flipH="1">
            <a:off x="6707477" y="9943286"/>
            <a:ext cx="15957" cy="1132805"/>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6" name="Rectangle 95">
            <a:extLst>
              <a:ext uri="{FF2B5EF4-FFF2-40B4-BE49-F238E27FC236}">
                <a16:creationId xmlns:a16="http://schemas.microsoft.com/office/drawing/2014/main" id="{AC5D82D8-3970-F3BA-16C8-57066684F0F5}"/>
              </a:ext>
            </a:extLst>
          </p:cNvPr>
          <p:cNvSpPr/>
          <p:nvPr/>
        </p:nvSpPr>
        <p:spPr>
          <a:xfrm>
            <a:off x="13673784" y="4591049"/>
            <a:ext cx="9382967" cy="3731703"/>
          </a:xfrm>
          <a:prstGeom prst="rect">
            <a:avLst/>
          </a:prstGeom>
          <a:solidFill>
            <a:schemeClr val="lt1">
              <a:alpha val="7000"/>
            </a:schemeClr>
          </a:solidFill>
          <a:ln w="38100">
            <a:solidFill>
              <a:srgbClr val="000000">
                <a:alpha val="3000"/>
              </a:srgb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dk1">
                  <a:alpha val="3000"/>
                </a:schemeClr>
              </a:solidFill>
            </a:endParaRPr>
          </a:p>
        </p:txBody>
      </p:sp>
      <p:sp>
        <p:nvSpPr>
          <p:cNvPr id="97" name="Flowchart: Multidocument 96">
            <a:extLst>
              <a:ext uri="{FF2B5EF4-FFF2-40B4-BE49-F238E27FC236}">
                <a16:creationId xmlns:a16="http://schemas.microsoft.com/office/drawing/2014/main" id="{CAE74C64-EFC5-BD8F-5AE1-0FE0949712F0}"/>
              </a:ext>
            </a:extLst>
          </p:cNvPr>
          <p:cNvSpPr/>
          <p:nvPr/>
        </p:nvSpPr>
        <p:spPr>
          <a:xfrm>
            <a:off x="13871876" y="6523499"/>
            <a:ext cx="3386957" cy="1078047"/>
          </a:xfrm>
          <a:prstGeom prst="flowChartMultidocument">
            <a:avLst/>
          </a:prstGeom>
          <a:gradFill>
            <a:gsLst>
              <a:gs pos="0">
                <a:schemeClr val="accent3">
                  <a:tint val="50000"/>
                  <a:satMod val="300000"/>
                  <a:alpha val="3000"/>
                </a:schemeClr>
              </a:gs>
              <a:gs pos="35000">
                <a:schemeClr val="accent3">
                  <a:tint val="37000"/>
                  <a:satMod val="300000"/>
                </a:schemeClr>
              </a:gs>
              <a:gs pos="100000">
                <a:schemeClr val="accent3">
                  <a:tint val="15000"/>
                  <a:satMod val="350000"/>
                </a:schemeClr>
              </a:gs>
            </a:gsLst>
          </a:gradFill>
          <a:ln w="38100">
            <a:solidFill>
              <a:schemeClr val="accent3">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Domain &amp; Problem for Optimistic Model</a:t>
            </a:r>
          </a:p>
        </p:txBody>
      </p:sp>
      <p:sp>
        <p:nvSpPr>
          <p:cNvPr id="98" name="Flowchart: Predefined Process 97">
            <a:extLst>
              <a:ext uri="{FF2B5EF4-FFF2-40B4-BE49-F238E27FC236}">
                <a16:creationId xmlns:a16="http://schemas.microsoft.com/office/drawing/2014/main" id="{61E1D637-CDDF-FA74-A9FD-1FFD594B7B35}"/>
              </a:ext>
            </a:extLst>
          </p:cNvPr>
          <p:cNvSpPr/>
          <p:nvPr/>
        </p:nvSpPr>
        <p:spPr>
          <a:xfrm>
            <a:off x="17881431" y="6702494"/>
            <a:ext cx="1911295" cy="720058"/>
          </a:xfrm>
          <a:prstGeom prst="flowChartPredefinedProcess">
            <a:avLst/>
          </a:prstGeom>
          <a:gradFill>
            <a:gsLst>
              <a:gs pos="0">
                <a:schemeClr val="accent3">
                  <a:tint val="50000"/>
                  <a:satMod val="300000"/>
                  <a:alpha val="3000"/>
                </a:schemeClr>
              </a:gs>
              <a:gs pos="35000">
                <a:schemeClr val="accent3">
                  <a:tint val="37000"/>
                  <a:satMod val="300000"/>
                </a:schemeClr>
              </a:gs>
              <a:gs pos="100000">
                <a:schemeClr val="accent3">
                  <a:tint val="15000"/>
                  <a:satMod val="350000"/>
                </a:schemeClr>
              </a:gs>
            </a:gsLst>
          </a:gradFill>
          <a:ln w="38100">
            <a:solidFill>
              <a:schemeClr val="accent3">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Planner</a:t>
            </a:r>
          </a:p>
        </p:txBody>
      </p:sp>
      <p:sp>
        <p:nvSpPr>
          <p:cNvPr id="99" name="Flowchart: Predefined Process 98">
            <a:extLst>
              <a:ext uri="{FF2B5EF4-FFF2-40B4-BE49-F238E27FC236}">
                <a16:creationId xmlns:a16="http://schemas.microsoft.com/office/drawing/2014/main" id="{CF786AD8-91EA-A896-AE13-A32835CA6801}"/>
              </a:ext>
            </a:extLst>
          </p:cNvPr>
          <p:cNvSpPr/>
          <p:nvPr/>
        </p:nvSpPr>
        <p:spPr>
          <a:xfrm>
            <a:off x="17840971" y="5102117"/>
            <a:ext cx="1911295" cy="720058"/>
          </a:xfrm>
          <a:prstGeom prst="flowChartPredefinedProcess">
            <a:avLst/>
          </a:prstGeom>
          <a:gradFill>
            <a:gsLst>
              <a:gs pos="0">
                <a:schemeClr val="accent3">
                  <a:tint val="50000"/>
                  <a:satMod val="300000"/>
                  <a:alpha val="3000"/>
                </a:schemeClr>
              </a:gs>
              <a:gs pos="35000">
                <a:schemeClr val="accent3">
                  <a:tint val="37000"/>
                  <a:satMod val="300000"/>
                </a:schemeClr>
              </a:gs>
              <a:gs pos="100000">
                <a:schemeClr val="accent3">
                  <a:tint val="15000"/>
                  <a:satMod val="350000"/>
                </a:schemeClr>
              </a:gs>
            </a:gsLst>
          </a:gradFill>
          <a:ln w="38100">
            <a:solidFill>
              <a:schemeClr val="accent3">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Base Model</a:t>
            </a:r>
          </a:p>
        </p:txBody>
      </p:sp>
      <p:sp>
        <p:nvSpPr>
          <p:cNvPr id="100" name="Flowchart: Document 99">
            <a:extLst>
              <a:ext uri="{FF2B5EF4-FFF2-40B4-BE49-F238E27FC236}">
                <a16:creationId xmlns:a16="http://schemas.microsoft.com/office/drawing/2014/main" id="{F5F09FD2-8905-F8F8-0A09-FC0FC9C8D775}"/>
              </a:ext>
            </a:extLst>
          </p:cNvPr>
          <p:cNvSpPr/>
          <p:nvPr/>
        </p:nvSpPr>
        <p:spPr>
          <a:xfrm>
            <a:off x="21354128" y="6702494"/>
            <a:ext cx="1493879" cy="720058"/>
          </a:xfrm>
          <a:prstGeom prst="flowChartDocument">
            <a:avLst/>
          </a:prstGeom>
          <a:gradFill>
            <a:gsLst>
              <a:gs pos="0">
                <a:schemeClr val="accent3">
                  <a:tint val="50000"/>
                  <a:satMod val="300000"/>
                  <a:alpha val="3000"/>
                </a:schemeClr>
              </a:gs>
              <a:gs pos="35000">
                <a:schemeClr val="accent3">
                  <a:tint val="37000"/>
                  <a:satMod val="300000"/>
                </a:schemeClr>
              </a:gs>
              <a:gs pos="100000">
                <a:schemeClr val="accent3">
                  <a:tint val="15000"/>
                  <a:satMod val="350000"/>
                </a:schemeClr>
              </a:gs>
            </a:gsLst>
          </a:gradFill>
          <a:ln w="38100">
            <a:solidFill>
              <a:schemeClr val="accent3">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Plan</a:t>
            </a:r>
          </a:p>
        </p:txBody>
      </p:sp>
      <p:cxnSp>
        <p:nvCxnSpPr>
          <p:cNvPr id="101" name="Straight Arrow Connector 100">
            <a:extLst>
              <a:ext uri="{FF2B5EF4-FFF2-40B4-BE49-F238E27FC236}">
                <a16:creationId xmlns:a16="http://schemas.microsoft.com/office/drawing/2014/main" id="{8AF5002D-C598-62F9-1F38-5CDFCC250480}"/>
              </a:ext>
            </a:extLst>
          </p:cNvPr>
          <p:cNvCxnSpPr>
            <a:cxnSpLocks/>
            <a:stCxn id="97" idx="3"/>
            <a:endCxn id="98" idx="1"/>
          </p:cNvCxnSpPr>
          <p:nvPr/>
        </p:nvCxnSpPr>
        <p:spPr>
          <a:xfrm>
            <a:off x="17258833" y="7062523"/>
            <a:ext cx="622598" cy="0"/>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5" name="Straight Arrow Connector 104">
            <a:extLst>
              <a:ext uri="{FF2B5EF4-FFF2-40B4-BE49-F238E27FC236}">
                <a16:creationId xmlns:a16="http://schemas.microsoft.com/office/drawing/2014/main" id="{FF61EF2F-C857-D2CA-22E0-0AC81AD88778}"/>
              </a:ext>
            </a:extLst>
          </p:cNvPr>
          <p:cNvCxnSpPr>
            <a:cxnSpLocks/>
            <a:stCxn id="98" idx="3"/>
            <a:endCxn id="100" idx="1"/>
          </p:cNvCxnSpPr>
          <p:nvPr/>
        </p:nvCxnSpPr>
        <p:spPr>
          <a:xfrm>
            <a:off x="19792726" y="7062523"/>
            <a:ext cx="1561402" cy="0"/>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8" name="Connector: Elbow 107">
            <a:extLst>
              <a:ext uri="{FF2B5EF4-FFF2-40B4-BE49-F238E27FC236}">
                <a16:creationId xmlns:a16="http://schemas.microsoft.com/office/drawing/2014/main" id="{449113B5-4D8F-17B3-5262-0FA4180D26D6}"/>
              </a:ext>
            </a:extLst>
          </p:cNvPr>
          <p:cNvCxnSpPr>
            <a:cxnSpLocks/>
            <a:stCxn id="100" idx="0"/>
            <a:endCxn id="99" idx="3"/>
          </p:cNvCxnSpPr>
          <p:nvPr/>
        </p:nvCxnSpPr>
        <p:spPr>
          <a:xfrm rot="16200000" flipV="1">
            <a:off x="20306493" y="4907919"/>
            <a:ext cx="1240348" cy="2348802"/>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1" name="Connector: Elbow 110">
            <a:extLst>
              <a:ext uri="{FF2B5EF4-FFF2-40B4-BE49-F238E27FC236}">
                <a16:creationId xmlns:a16="http://schemas.microsoft.com/office/drawing/2014/main" id="{5752DB1A-1CDC-4B0B-3549-F8692006A585}"/>
              </a:ext>
            </a:extLst>
          </p:cNvPr>
          <p:cNvCxnSpPr>
            <a:stCxn id="97" idx="0"/>
            <a:endCxn id="99" idx="1"/>
          </p:cNvCxnSpPr>
          <p:nvPr/>
        </p:nvCxnSpPr>
        <p:spPr>
          <a:xfrm rot="5400000" flipH="1" flipV="1">
            <a:off x="16288992" y="4971520"/>
            <a:ext cx="1061353" cy="2042606"/>
          </a:xfrm>
          <a:prstGeom prst="bentConnector2">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2" name="TextBox 111">
            <a:extLst>
              <a:ext uri="{FF2B5EF4-FFF2-40B4-BE49-F238E27FC236}">
                <a16:creationId xmlns:a16="http://schemas.microsoft.com/office/drawing/2014/main" id="{B580D63A-94B7-9BB1-CDEC-43388CCAF047}"/>
              </a:ext>
            </a:extLst>
          </p:cNvPr>
          <p:cNvSpPr txBox="1"/>
          <p:nvPr/>
        </p:nvSpPr>
        <p:spPr>
          <a:xfrm>
            <a:off x="14773830" y="5545359"/>
            <a:ext cx="1200786" cy="461665"/>
          </a:xfrm>
          <a:prstGeom prst="rect">
            <a:avLst/>
          </a:prstGeom>
          <a:noFill/>
        </p:spPr>
        <p:txBody>
          <a:bodyPr wrap="square" rtlCol="0">
            <a:spAutoFit/>
          </a:bodyPr>
          <a:lstStyle/>
          <a:p>
            <a:r>
              <a:rPr lang="en-US" sz="2400">
                <a:solidFill>
                  <a:srgbClr val="000000">
                    <a:alpha val="3000"/>
                  </a:srgbClr>
                </a:solidFill>
              </a:rPr>
              <a:t>Update</a:t>
            </a:r>
          </a:p>
        </p:txBody>
      </p:sp>
      <p:sp>
        <p:nvSpPr>
          <p:cNvPr id="113" name="TextBox 112">
            <a:extLst>
              <a:ext uri="{FF2B5EF4-FFF2-40B4-BE49-F238E27FC236}">
                <a16:creationId xmlns:a16="http://schemas.microsoft.com/office/drawing/2014/main" id="{9C2C5DD6-305D-6901-AF36-F29BDD9CBEEC}"/>
              </a:ext>
            </a:extLst>
          </p:cNvPr>
          <p:cNvSpPr txBox="1"/>
          <p:nvPr/>
        </p:nvSpPr>
        <p:spPr>
          <a:xfrm>
            <a:off x="20163749" y="5706905"/>
            <a:ext cx="2130480" cy="830997"/>
          </a:xfrm>
          <a:prstGeom prst="rect">
            <a:avLst/>
          </a:prstGeom>
          <a:noFill/>
        </p:spPr>
        <p:txBody>
          <a:bodyPr wrap="square" rtlCol="0">
            <a:spAutoFit/>
          </a:bodyPr>
          <a:lstStyle/>
          <a:p>
            <a:pPr algn="ctr"/>
            <a:r>
              <a:rPr lang="en-US" sz="2400">
                <a:solidFill>
                  <a:srgbClr val="000000">
                    <a:alpha val="3000"/>
                  </a:srgbClr>
                </a:solidFill>
              </a:rPr>
              <a:t>Consistency Check</a:t>
            </a:r>
          </a:p>
        </p:txBody>
      </p:sp>
      <p:sp>
        <p:nvSpPr>
          <p:cNvPr id="118" name="Flowchart: Multidocument 117">
            <a:extLst>
              <a:ext uri="{FF2B5EF4-FFF2-40B4-BE49-F238E27FC236}">
                <a16:creationId xmlns:a16="http://schemas.microsoft.com/office/drawing/2014/main" id="{7711D757-813F-C0A8-6942-4440A78CD76E}"/>
              </a:ext>
            </a:extLst>
          </p:cNvPr>
          <p:cNvSpPr/>
          <p:nvPr/>
        </p:nvSpPr>
        <p:spPr>
          <a:xfrm>
            <a:off x="17348900" y="3311287"/>
            <a:ext cx="3386957" cy="1078047"/>
          </a:xfrm>
          <a:prstGeom prst="flowChartMultidocument">
            <a:avLst/>
          </a:prstGeom>
          <a:gradFill>
            <a:gsLst>
              <a:gs pos="0">
                <a:schemeClr val="accent3">
                  <a:tint val="50000"/>
                  <a:satMod val="300000"/>
                  <a:alpha val="3000"/>
                </a:schemeClr>
              </a:gs>
              <a:gs pos="35000">
                <a:schemeClr val="accent3">
                  <a:tint val="37000"/>
                  <a:satMod val="300000"/>
                </a:schemeClr>
              </a:gs>
              <a:gs pos="100000">
                <a:schemeClr val="accent3">
                  <a:tint val="15000"/>
                  <a:satMod val="350000"/>
                </a:schemeClr>
              </a:gs>
            </a:gsLst>
          </a:gradFill>
          <a:ln w="38100">
            <a:solidFill>
              <a:schemeClr val="accent3">
                <a:shade val="95000"/>
                <a:satMod val="105000"/>
                <a:alpha val="3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alpha val="3000"/>
                  </a:srgbClr>
                </a:solidFill>
              </a:rPr>
              <a:t>Domain &amp; Problem for Base Model</a:t>
            </a:r>
          </a:p>
        </p:txBody>
      </p:sp>
      <p:cxnSp>
        <p:nvCxnSpPr>
          <p:cNvPr id="120" name="Straight Connector 119">
            <a:extLst>
              <a:ext uri="{FF2B5EF4-FFF2-40B4-BE49-F238E27FC236}">
                <a16:creationId xmlns:a16="http://schemas.microsoft.com/office/drawing/2014/main" id="{5899B8B2-238D-5864-A764-7B7FF5415DE0}"/>
              </a:ext>
            </a:extLst>
          </p:cNvPr>
          <p:cNvCxnSpPr>
            <a:cxnSpLocks/>
            <a:stCxn id="118" idx="2"/>
            <a:endCxn id="99" idx="0"/>
          </p:cNvCxnSpPr>
          <p:nvPr/>
        </p:nvCxnSpPr>
        <p:spPr>
          <a:xfrm flipH="1">
            <a:off x="18796619" y="4348508"/>
            <a:ext cx="10241" cy="753609"/>
          </a:xfrm>
          <a:prstGeom prst="line">
            <a:avLst/>
          </a:prstGeom>
          <a:ln w="38100" cap="flat" cmpd="sng" algn="ctr">
            <a:solidFill>
              <a:srgbClr val="000000">
                <a:alpha val="3000"/>
              </a:srgb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3" name="Connector: Elbow 122">
            <a:extLst>
              <a:ext uri="{FF2B5EF4-FFF2-40B4-BE49-F238E27FC236}">
                <a16:creationId xmlns:a16="http://schemas.microsoft.com/office/drawing/2014/main" id="{B608EB28-D210-142B-06B9-B49E28ECB763}"/>
              </a:ext>
            </a:extLst>
          </p:cNvPr>
          <p:cNvCxnSpPr>
            <a:cxnSpLocks/>
            <a:stCxn id="2" idx="3"/>
            <a:endCxn id="96" idx="2"/>
          </p:cNvCxnSpPr>
          <p:nvPr/>
        </p:nvCxnSpPr>
        <p:spPr>
          <a:xfrm flipV="1">
            <a:off x="8874541" y="8322752"/>
            <a:ext cx="9490727" cy="1365518"/>
          </a:xfrm>
          <a:prstGeom prst="bentConnector2">
            <a:avLst/>
          </a:prstGeom>
          <a:ln w="38100" cap="flat" cmpd="sng" algn="ctr">
            <a:solidFill>
              <a:srgbClr val="000000">
                <a:alpha val="3000"/>
              </a:srgbClr>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24" name="TextBox 123">
            <a:extLst>
              <a:ext uri="{FF2B5EF4-FFF2-40B4-BE49-F238E27FC236}">
                <a16:creationId xmlns:a16="http://schemas.microsoft.com/office/drawing/2014/main" id="{4B8FC2FC-6BD9-BA1A-A0F0-417925667990}"/>
              </a:ext>
            </a:extLst>
          </p:cNvPr>
          <p:cNvSpPr txBox="1"/>
          <p:nvPr/>
        </p:nvSpPr>
        <p:spPr>
          <a:xfrm>
            <a:off x="12017816" y="9681288"/>
            <a:ext cx="5050983" cy="461665"/>
          </a:xfrm>
          <a:prstGeom prst="rect">
            <a:avLst/>
          </a:prstGeom>
          <a:noFill/>
        </p:spPr>
        <p:txBody>
          <a:bodyPr wrap="square" rtlCol="0">
            <a:spAutoFit/>
          </a:bodyPr>
          <a:lstStyle/>
          <a:p>
            <a:r>
              <a:rPr lang="en-US" sz="2400" b="1">
                <a:solidFill>
                  <a:srgbClr val="000000">
                    <a:alpha val="3000"/>
                  </a:srgbClr>
                </a:solidFill>
              </a:rPr>
              <a:t>Using Resiliency Path Algorithm</a:t>
            </a:r>
          </a:p>
        </p:txBody>
      </p:sp>
      <p:sp>
        <p:nvSpPr>
          <p:cNvPr id="2" name="Flowchart: Predefined Process 1">
            <a:extLst>
              <a:ext uri="{FF2B5EF4-FFF2-40B4-BE49-F238E27FC236}">
                <a16:creationId xmlns:a16="http://schemas.microsoft.com/office/drawing/2014/main" id="{37D75B1B-121B-511A-7999-0CE44198100C}"/>
              </a:ext>
            </a:extLst>
          </p:cNvPr>
          <p:cNvSpPr/>
          <p:nvPr/>
        </p:nvSpPr>
        <p:spPr>
          <a:xfrm>
            <a:off x="4556369" y="9221545"/>
            <a:ext cx="4318172" cy="933449"/>
          </a:xfrm>
          <a:prstGeom prst="flowChartPredefinedProcess">
            <a:avLst/>
          </a:prstGeom>
          <a:gradFill>
            <a:gsLst>
              <a:gs pos="0">
                <a:schemeClr val="dk1">
                  <a:tint val="50000"/>
                  <a:satMod val="300000"/>
                  <a:lumMod val="99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Generate Optimistic Model</a:t>
            </a:r>
          </a:p>
        </p:txBody>
      </p:sp>
      <p:sp>
        <p:nvSpPr>
          <p:cNvPr id="8" name="TextBox 7">
            <a:extLst>
              <a:ext uri="{FF2B5EF4-FFF2-40B4-BE49-F238E27FC236}">
                <a16:creationId xmlns:a16="http://schemas.microsoft.com/office/drawing/2014/main" id="{32DF2AA0-9037-200C-4291-34B326264066}"/>
              </a:ext>
            </a:extLst>
          </p:cNvPr>
          <p:cNvSpPr txBox="1"/>
          <p:nvPr/>
        </p:nvSpPr>
        <p:spPr>
          <a:xfrm>
            <a:off x="8874541" y="10363723"/>
            <a:ext cx="4173778" cy="584775"/>
          </a:xfrm>
          <a:prstGeom prst="rect">
            <a:avLst/>
          </a:prstGeom>
          <a:noFill/>
        </p:spPr>
        <p:txBody>
          <a:bodyPr wrap="square" rtlCol="0">
            <a:spAutoFit/>
          </a:bodyPr>
          <a:lstStyle/>
          <a:p>
            <a:pPr marL="457200" indent="-457200">
              <a:buFont typeface="Arial" panose="020B0604020202020204" pitchFamily="34" charset="0"/>
              <a:buChar char="•"/>
            </a:pPr>
            <a:r>
              <a:rPr lang="en-US" sz="3200">
                <a:solidFill>
                  <a:srgbClr val="000000"/>
                </a:solidFill>
              </a:rPr>
              <a:t>Contains all Faults</a:t>
            </a:r>
          </a:p>
        </p:txBody>
      </p:sp>
      <p:sp>
        <p:nvSpPr>
          <p:cNvPr id="9" name="Arrow: Curved Left 8">
            <a:extLst>
              <a:ext uri="{FF2B5EF4-FFF2-40B4-BE49-F238E27FC236}">
                <a16:creationId xmlns:a16="http://schemas.microsoft.com/office/drawing/2014/main" id="{4FFDE118-F7F2-A908-5CD0-D1BEFA016034}"/>
              </a:ext>
            </a:extLst>
          </p:cNvPr>
          <p:cNvSpPr/>
          <p:nvPr/>
        </p:nvSpPr>
        <p:spPr>
          <a:xfrm>
            <a:off x="8999621" y="9487136"/>
            <a:ext cx="835174" cy="922340"/>
          </a:xfrm>
          <a:prstGeom prst="curvedLef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89572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33C47E-4BAE-8743-98DF-BB994D280228}"/>
              </a:ext>
            </a:extLst>
          </p:cNvPr>
          <p:cNvSpPr>
            <a:spLocks noGrp="1"/>
          </p:cNvSpPr>
          <p:nvPr>
            <p:ph type="sldNum" sz="quarter" idx="4"/>
          </p:nvPr>
        </p:nvSpPr>
        <p:spPr/>
        <p:txBody>
          <a:bodyPr/>
          <a:lstStyle/>
          <a:p>
            <a:pPr defTabSz="1828800">
              <a:buClr>
                <a:srgbClr val="000000"/>
              </a:buClr>
            </a:pPr>
            <a:fld id="{00000000-1234-1234-1234-123412341234}" type="slidenum">
              <a:rPr lang="en-US" kern="0"/>
              <a:pPr defTabSz="1828800">
                <a:buClr>
                  <a:srgbClr val="000000"/>
                </a:buClr>
              </a:pPr>
              <a:t>35</a:t>
            </a:fld>
            <a:endParaRPr lang="en-US" kern="0"/>
          </a:p>
        </p:txBody>
      </p:sp>
      <p:sp>
        <p:nvSpPr>
          <p:cNvPr id="7" name="Google Shape;91;p3">
            <a:extLst>
              <a:ext uri="{FF2B5EF4-FFF2-40B4-BE49-F238E27FC236}">
                <a16:creationId xmlns:a16="http://schemas.microsoft.com/office/drawing/2014/main" id="{6BF17CDB-1EB7-91FB-5998-73DA4A531B66}"/>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23"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b="1">
                <a:solidFill>
                  <a:srgbClr val="000000"/>
                </a:solidFill>
                <a:latin typeface="Times New Roman" panose="02020603050405020304" pitchFamily="18" charset="0"/>
                <a:cs typeface="Times New Roman" panose="02020603050405020304" pitchFamily="18" charset="0"/>
              </a:rPr>
              <a:t>Workflow</a:t>
            </a:r>
            <a:endParaRPr lang="en-US" b="1">
              <a:solidFill>
                <a:srgbClr val="00000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FEBF8E0-BD1F-A869-6144-89EEC11F7911}"/>
              </a:ext>
            </a:extLst>
          </p:cNvPr>
          <p:cNvSpPr/>
          <p:nvPr/>
        </p:nvSpPr>
        <p:spPr>
          <a:xfrm>
            <a:off x="949406" y="2168692"/>
            <a:ext cx="3200400" cy="1352550"/>
          </a:xfrm>
          <a:prstGeom prst="round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w="38100">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Safety Events </a:t>
            </a:r>
          </a:p>
        </p:txBody>
      </p:sp>
      <p:sp>
        <p:nvSpPr>
          <p:cNvPr id="6" name="Rectangle: Rounded Corners 5">
            <a:extLst>
              <a:ext uri="{FF2B5EF4-FFF2-40B4-BE49-F238E27FC236}">
                <a16:creationId xmlns:a16="http://schemas.microsoft.com/office/drawing/2014/main" id="{A4249D3D-D352-AACB-2FA7-6D756D22A12B}"/>
              </a:ext>
            </a:extLst>
          </p:cNvPr>
          <p:cNvSpPr/>
          <p:nvPr/>
        </p:nvSpPr>
        <p:spPr>
          <a:xfrm>
            <a:off x="9184932" y="2168692"/>
            <a:ext cx="3200400" cy="1352550"/>
          </a:xfrm>
          <a:prstGeom prst="round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w="38100">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Cyber Attacks</a:t>
            </a:r>
          </a:p>
        </p:txBody>
      </p:sp>
      <p:sp>
        <p:nvSpPr>
          <p:cNvPr id="17" name="Flowchart: Predefined Process 16">
            <a:extLst>
              <a:ext uri="{FF2B5EF4-FFF2-40B4-BE49-F238E27FC236}">
                <a16:creationId xmlns:a16="http://schemas.microsoft.com/office/drawing/2014/main" id="{41B958BF-9473-FAC0-6ACA-D01FEA6FC369}"/>
              </a:ext>
            </a:extLst>
          </p:cNvPr>
          <p:cNvSpPr/>
          <p:nvPr/>
        </p:nvSpPr>
        <p:spPr>
          <a:xfrm>
            <a:off x="5045156" y="3383587"/>
            <a:ext cx="3314700" cy="933449"/>
          </a:xfrm>
          <a:prstGeom prst="flowChartPredefinedProcess">
            <a:avLst/>
          </a:prstGeom>
          <a:gradFill>
            <a:gsLst>
              <a:gs pos="0">
                <a:schemeClr val="dk1">
                  <a:tint val="50000"/>
                  <a:satMod val="300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NLP Based Extractor</a:t>
            </a:r>
          </a:p>
        </p:txBody>
      </p:sp>
      <p:cxnSp>
        <p:nvCxnSpPr>
          <p:cNvPr id="19" name="Straight Arrow Connector 18">
            <a:extLst>
              <a:ext uri="{FF2B5EF4-FFF2-40B4-BE49-F238E27FC236}">
                <a16:creationId xmlns:a16="http://schemas.microsoft.com/office/drawing/2014/main" id="{244F991D-2696-8F55-8F63-E25F71FAB370}"/>
              </a:ext>
            </a:extLst>
          </p:cNvPr>
          <p:cNvCxnSpPr>
            <a:cxnSpLocks/>
          </p:cNvCxnSpPr>
          <p:nvPr/>
        </p:nvCxnSpPr>
        <p:spPr>
          <a:xfrm>
            <a:off x="6702508" y="2813388"/>
            <a:ext cx="0" cy="549616"/>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Flowchart: Magnetic Disk 23">
            <a:extLst>
              <a:ext uri="{FF2B5EF4-FFF2-40B4-BE49-F238E27FC236}">
                <a16:creationId xmlns:a16="http://schemas.microsoft.com/office/drawing/2014/main" id="{06BE2F6D-1193-DB4F-6B03-E20C751BEE76}"/>
              </a:ext>
            </a:extLst>
          </p:cNvPr>
          <p:cNvSpPr/>
          <p:nvPr/>
        </p:nvSpPr>
        <p:spPr>
          <a:xfrm>
            <a:off x="381040" y="4351834"/>
            <a:ext cx="3572250" cy="1694444"/>
          </a:xfrm>
          <a:prstGeom prst="flowChartMagneticDisk">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gradFill>
          <a:ln w="38100">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solidFill>
              </a:rPr>
              <a:t>Pre/Post Condition of Safety Events</a:t>
            </a:r>
          </a:p>
        </p:txBody>
      </p:sp>
      <p:sp>
        <p:nvSpPr>
          <p:cNvPr id="25" name="Flowchart: Magnetic Disk 24">
            <a:extLst>
              <a:ext uri="{FF2B5EF4-FFF2-40B4-BE49-F238E27FC236}">
                <a16:creationId xmlns:a16="http://schemas.microsoft.com/office/drawing/2014/main" id="{C2D0B2F0-77A2-21A5-6964-617518FB6619}"/>
              </a:ext>
            </a:extLst>
          </p:cNvPr>
          <p:cNvSpPr/>
          <p:nvPr/>
        </p:nvSpPr>
        <p:spPr>
          <a:xfrm>
            <a:off x="9451721" y="4380020"/>
            <a:ext cx="3568867" cy="1694444"/>
          </a:xfrm>
          <a:prstGeom prst="flowChartMagneticDisk">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gradFill>
          <a:ln w="38100">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solidFill>
              </a:rPr>
              <a:t>Pre/Post Condition of Cyber Attacks</a:t>
            </a:r>
          </a:p>
        </p:txBody>
      </p:sp>
      <p:cxnSp>
        <p:nvCxnSpPr>
          <p:cNvPr id="27" name="Connector: Elbow 26">
            <a:extLst>
              <a:ext uri="{FF2B5EF4-FFF2-40B4-BE49-F238E27FC236}">
                <a16:creationId xmlns:a16="http://schemas.microsoft.com/office/drawing/2014/main" id="{EDD1D55E-84A9-F9F2-A81D-B30BEC77B3C4}"/>
              </a:ext>
            </a:extLst>
          </p:cNvPr>
          <p:cNvCxnSpPr>
            <a:cxnSpLocks/>
            <a:stCxn id="17" idx="1"/>
            <a:endCxn id="24" idx="1"/>
          </p:cNvCxnSpPr>
          <p:nvPr/>
        </p:nvCxnSpPr>
        <p:spPr>
          <a:xfrm rot="10800000" flipV="1">
            <a:off x="2167166" y="3850312"/>
            <a:ext cx="2877991" cy="501522"/>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Connector: Elbow 27">
            <a:extLst>
              <a:ext uri="{FF2B5EF4-FFF2-40B4-BE49-F238E27FC236}">
                <a16:creationId xmlns:a16="http://schemas.microsoft.com/office/drawing/2014/main" id="{13B31330-1797-136A-D005-31D68E1CA044}"/>
              </a:ext>
            </a:extLst>
          </p:cNvPr>
          <p:cNvCxnSpPr>
            <a:cxnSpLocks/>
            <a:stCxn id="17" idx="3"/>
            <a:endCxn id="25" idx="1"/>
          </p:cNvCxnSpPr>
          <p:nvPr/>
        </p:nvCxnSpPr>
        <p:spPr>
          <a:xfrm>
            <a:off x="8359856" y="3850312"/>
            <a:ext cx="2876299" cy="529708"/>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1148A580-3AD5-7C42-76D3-253D414072A6}"/>
              </a:ext>
            </a:extLst>
          </p:cNvPr>
          <p:cNvCxnSpPr>
            <a:cxnSpLocks/>
            <a:stCxn id="24" idx="4"/>
            <a:endCxn id="25" idx="2"/>
          </p:cNvCxnSpPr>
          <p:nvPr/>
        </p:nvCxnSpPr>
        <p:spPr>
          <a:xfrm>
            <a:off x="3953290" y="5199056"/>
            <a:ext cx="5498431" cy="28186"/>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sp>
        <p:nvSpPr>
          <p:cNvPr id="33" name="Flowchart: Predefined Process 32">
            <a:extLst>
              <a:ext uri="{FF2B5EF4-FFF2-40B4-BE49-F238E27FC236}">
                <a16:creationId xmlns:a16="http://schemas.microsoft.com/office/drawing/2014/main" id="{FEBA6BD0-E94B-CB5D-A610-B1FE0C9E6DD4}"/>
              </a:ext>
            </a:extLst>
          </p:cNvPr>
          <p:cNvSpPr/>
          <p:nvPr/>
        </p:nvSpPr>
        <p:spPr>
          <a:xfrm>
            <a:off x="4223426" y="6046278"/>
            <a:ext cx="5013071" cy="933449"/>
          </a:xfrm>
          <a:prstGeom prst="flowChartPredefinedProcess">
            <a:avLst/>
          </a:prstGeom>
          <a:gradFill>
            <a:gsLst>
              <a:gs pos="0">
                <a:schemeClr val="dk1">
                  <a:tint val="50000"/>
                  <a:satMod val="300000"/>
                </a:schemeClr>
              </a:gs>
              <a:gs pos="35000">
                <a:schemeClr val="dk1">
                  <a:tint val="37000"/>
                  <a:satMod val="300000"/>
                </a:schemeClr>
              </a:gs>
              <a:gs pos="100000">
                <a:schemeClr val="dk1">
                  <a:tint val="15000"/>
                  <a:satMod val="350000"/>
                </a:schemeClr>
              </a:gs>
            </a:gsLst>
          </a:gradFill>
          <a:ln w="38100">
            <a:solidFill>
              <a:srgbClr val="00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PDDL Domain &amp; Problem Generator</a:t>
            </a:r>
          </a:p>
        </p:txBody>
      </p:sp>
      <p:cxnSp>
        <p:nvCxnSpPr>
          <p:cNvPr id="34" name="Straight Arrow Connector 33">
            <a:extLst>
              <a:ext uri="{FF2B5EF4-FFF2-40B4-BE49-F238E27FC236}">
                <a16:creationId xmlns:a16="http://schemas.microsoft.com/office/drawing/2014/main" id="{578A3E7E-57EF-99C0-FA65-B0799167EC0A}"/>
              </a:ext>
            </a:extLst>
          </p:cNvPr>
          <p:cNvCxnSpPr>
            <a:cxnSpLocks/>
          </p:cNvCxnSpPr>
          <p:nvPr/>
        </p:nvCxnSpPr>
        <p:spPr>
          <a:xfrm>
            <a:off x="6702505" y="5199056"/>
            <a:ext cx="0" cy="847222"/>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Flowchart: Multidocument 36">
            <a:extLst>
              <a:ext uri="{FF2B5EF4-FFF2-40B4-BE49-F238E27FC236}">
                <a16:creationId xmlns:a16="http://schemas.microsoft.com/office/drawing/2014/main" id="{E21CCB09-6F66-85B9-3BCF-221C768FBCB4}"/>
              </a:ext>
            </a:extLst>
          </p:cNvPr>
          <p:cNvSpPr/>
          <p:nvPr/>
        </p:nvSpPr>
        <p:spPr>
          <a:xfrm>
            <a:off x="803185" y="7241518"/>
            <a:ext cx="3568866" cy="1694444"/>
          </a:xfrm>
          <a:prstGeom prst="flowChartMultidocument">
            <a:avLst/>
          </a:prstGeom>
          <a:ln w="38100"/>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solidFill>
              </a:rPr>
              <a:t>Domain &amp; Problem for FT</a:t>
            </a:r>
          </a:p>
        </p:txBody>
      </p:sp>
      <p:sp>
        <p:nvSpPr>
          <p:cNvPr id="39" name="Flowchart: Multidocument 38">
            <a:extLst>
              <a:ext uri="{FF2B5EF4-FFF2-40B4-BE49-F238E27FC236}">
                <a16:creationId xmlns:a16="http://schemas.microsoft.com/office/drawing/2014/main" id="{0C4B4AB1-6DFC-938C-F7F3-349AA034AF9D}"/>
              </a:ext>
            </a:extLst>
          </p:cNvPr>
          <p:cNvSpPr/>
          <p:nvPr/>
        </p:nvSpPr>
        <p:spPr>
          <a:xfrm>
            <a:off x="8690223" y="7241518"/>
            <a:ext cx="3568867" cy="1694444"/>
          </a:xfrm>
          <a:prstGeom prst="flowChartMultidocument">
            <a:avLst/>
          </a:prstGeom>
          <a:ln w="38100"/>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solidFill>
              </a:rPr>
              <a:t>Domain &amp; Problem for AG</a:t>
            </a:r>
          </a:p>
        </p:txBody>
      </p:sp>
      <p:cxnSp>
        <p:nvCxnSpPr>
          <p:cNvPr id="44" name="Connector: Elbow 43">
            <a:extLst>
              <a:ext uri="{FF2B5EF4-FFF2-40B4-BE49-F238E27FC236}">
                <a16:creationId xmlns:a16="http://schemas.microsoft.com/office/drawing/2014/main" id="{7FD39F7B-4ED7-9B33-D7C1-D4B1742334FA}"/>
              </a:ext>
            </a:extLst>
          </p:cNvPr>
          <p:cNvCxnSpPr>
            <a:stCxn id="33" idx="1"/>
            <a:endCxn id="37" idx="0"/>
          </p:cNvCxnSpPr>
          <p:nvPr/>
        </p:nvCxnSpPr>
        <p:spPr>
          <a:xfrm rot="10800000" flipV="1">
            <a:off x="2833144" y="6513002"/>
            <a:ext cx="1390283" cy="728515"/>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5" name="Connector: Elbow 44">
            <a:extLst>
              <a:ext uri="{FF2B5EF4-FFF2-40B4-BE49-F238E27FC236}">
                <a16:creationId xmlns:a16="http://schemas.microsoft.com/office/drawing/2014/main" id="{3240EA78-B2B2-B604-1431-0906C0BC045B}"/>
              </a:ext>
            </a:extLst>
          </p:cNvPr>
          <p:cNvCxnSpPr>
            <a:cxnSpLocks/>
            <a:stCxn id="33" idx="3"/>
            <a:endCxn id="39" idx="0"/>
          </p:cNvCxnSpPr>
          <p:nvPr/>
        </p:nvCxnSpPr>
        <p:spPr>
          <a:xfrm>
            <a:off x="9236497" y="6513003"/>
            <a:ext cx="1483684" cy="728515"/>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Straight Connector 64">
            <a:extLst>
              <a:ext uri="{FF2B5EF4-FFF2-40B4-BE49-F238E27FC236}">
                <a16:creationId xmlns:a16="http://schemas.microsoft.com/office/drawing/2014/main" id="{EFE4DC03-5E75-0D1E-EB7C-B31DFC2CFF31}"/>
              </a:ext>
            </a:extLst>
          </p:cNvPr>
          <p:cNvCxnSpPr>
            <a:cxnSpLocks/>
            <a:stCxn id="37" idx="3"/>
            <a:endCxn id="39" idx="1"/>
          </p:cNvCxnSpPr>
          <p:nvPr/>
        </p:nvCxnSpPr>
        <p:spPr>
          <a:xfrm>
            <a:off x="4372051" y="8088740"/>
            <a:ext cx="4318172"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DF869CA2-8510-6D06-FE4F-F7A1C81AFD51}"/>
              </a:ext>
            </a:extLst>
          </p:cNvPr>
          <p:cNvCxnSpPr>
            <a:cxnSpLocks/>
          </p:cNvCxnSpPr>
          <p:nvPr/>
        </p:nvCxnSpPr>
        <p:spPr>
          <a:xfrm flipH="1">
            <a:off x="6707477" y="8088740"/>
            <a:ext cx="15957" cy="1132805"/>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2" name="Flowchart: Document 71">
            <a:extLst>
              <a:ext uri="{FF2B5EF4-FFF2-40B4-BE49-F238E27FC236}">
                <a16:creationId xmlns:a16="http://schemas.microsoft.com/office/drawing/2014/main" id="{0F0596F8-B754-F812-803B-28892C868E6C}"/>
              </a:ext>
            </a:extLst>
          </p:cNvPr>
          <p:cNvSpPr/>
          <p:nvPr/>
        </p:nvSpPr>
        <p:spPr>
          <a:xfrm>
            <a:off x="5236083" y="11076091"/>
            <a:ext cx="2987756" cy="1200150"/>
          </a:xfrm>
          <a:prstGeom prst="flowChartDocument">
            <a:avLst/>
          </a:prstGeom>
          <a:gradFill>
            <a:gsLst>
              <a:gs pos="0">
                <a:schemeClr val="accent5">
                  <a:tint val="50000"/>
                  <a:satMod val="300000"/>
                  <a:alpha val="3000"/>
                </a:schemeClr>
              </a:gs>
              <a:gs pos="35000">
                <a:schemeClr val="accent5">
                  <a:tint val="37000"/>
                  <a:satMod val="300000"/>
                </a:schemeClr>
              </a:gs>
              <a:gs pos="100000">
                <a:schemeClr val="accent5">
                  <a:tint val="15000"/>
                  <a:satMod val="350000"/>
                </a:schemeClr>
              </a:gs>
            </a:gsLst>
          </a:gradFill>
          <a:ln w="38100">
            <a:solidFill>
              <a:schemeClr val="accent5">
                <a:shade val="95000"/>
                <a:satMod val="105000"/>
                <a:alpha val="7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a:solidFill>
                  <a:srgbClr val="000000">
                    <a:alpha val="3000"/>
                  </a:srgbClr>
                </a:solidFill>
              </a:rPr>
              <a:t>Resiliency Graph</a:t>
            </a:r>
          </a:p>
        </p:txBody>
      </p:sp>
      <p:cxnSp>
        <p:nvCxnSpPr>
          <p:cNvPr id="73" name="Straight Connector 72">
            <a:extLst>
              <a:ext uri="{FF2B5EF4-FFF2-40B4-BE49-F238E27FC236}">
                <a16:creationId xmlns:a16="http://schemas.microsoft.com/office/drawing/2014/main" id="{FAE434EE-16C9-5DFD-A134-89D4D339B826}"/>
              </a:ext>
            </a:extLst>
          </p:cNvPr>
          <p:cNvCxnSpPr>
            <a:cxnSpLocks/>
            <a:stCxn id="4" idx="3"/>
            <a:endCxn id="6" idx="1"/>
          </p:cNvCxnSpPr>
          <p:nvPr/>
        </p:nvCxnSpPr>
        <p:spPr>
          <a:xfrm>
            <a:off x="4149806" y="2844967"/>
            <a:ext cx="5035126"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DA0A0582-95FE-C25B-2E32-8E547C84C759}"/>
              </a:ext>
            </a:extLst>
          </p:cNvPr>
          <p:cNvCxnSpPr>
            <a:cxnSpLocks/>
          </p:cNvCxnSpPr>
          <p:nvPr/>
        </p:nvCxnSpPr>
        <p:spPr>
          <a:xfrm flipH="1">
            <a:off x="6707477" y="9943286"/>
            <a:ext cx="15957" cy="1132805"/>
          </a:xfrm>
          <a:prstGeom prst="straightConnector1">
            <a:avLst/>
          </a:prstGeom>
          <a:ln w="38100" cap="flat" cmpd="sng" algn="ctr">
            <a:solidFill>
              <a:srgbClr val="000000">
                <a:alpha val="3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6" name="Rectangle 95">
            <a:extLst>
              <a:ext uri="{FF2B5EF4-FFF2-40B4-BE49-F238E27FC236}">
                <a16:creationId xmlns:a16="http://schemas.microsoft.com/office/drawing/2014/main" id="{AC5D82D8-3970-F3BA-16C8-57066684F0F5}"/>
              </a:ext>
            </a:extLst>
          </p:cNvPr>
          <p:cNvSpPr/>
          <p:nvPr/>
        </p:nvSpPr>
        <p:spPr>
          <a:xfrm>
            <a:off x="13673784" y="4591049"/>
            <a:ext cx="9382967" cy="3731703"/>
          </a:xfrm>
          <a:prstGeom prst="rect">
            <a:avLst/>
          </a:prstGeom>
          <a:solidFill>
            <a:schemeClr val="lt1">
              <a:alpha val="7000"/>
            </a:schemeClr>
          </a:solidFill>
          <a:ln w="38100">
            <a:solidFill>
              <a:srgbClr val="00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7" name="Flowchart: Multidocument 96">
            <a:extLst>
              <a:ext uri="{FF2B5EF4-FFF2-40B4-BE49-F238E27FC236}">
                <a16:creationId xmlns:a16="http://schemas.microsoft.com/office/drawing/2014/main" id="{CAE74C64-EFC5-BD8F-5AE1-0FE0949712F0}"/>
              </a:ext>
            </a:extLst>
          </p:cNvPr>
          <p:cNvSpPr/>
          <p:nvPr/>
        </p:nvSpPr>
        <p:spPr>
          <a:xfrm>
            <a:off x="13871876" y="6523499"/>
            <a:ext cx="3386957" cy="1332529"/>
          </a:xfrm>
          <a:prstGeom prst="flowChartMultidocument">
            <a:avLst/>
          </a:prstGeom>
          <a:gradFill>
            <a:gsLst>
              <a:gs pos="0">
                <a:schemeClr val="accent3">
                  <a:tint val="50000"/>
                  <a:satMod val="300000"/>
                </a:schemeClr>
              </a:gs>
              <a:gs pos="35000">
                <a:schemeClr val="accent3">
                  <a:tint val="37000"/>
                  <a:satMod val="300000"/>
                </a:schemeClr>
              </a:gs>
              <a:gs pos="100000">
                <a:schemeClr val="accent3">
                  <a:tint val="15000"/>
                  <a:satMod val="350000"/>
                </a:schemeClr>
              </a:gs>
            </a:gsLst>
          </a:gradFill>
          <a:ln w="38100">
            <a:solidFill>
              <a:schemeClr val="accent3">
                <a:shade val="95000"/>
                <a:satMod val="10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solidFill>
              </a:rPr>
              <a:t>Domain &amp; Problem for Optimistic Model</a:t>
            </a:r>
          </a:p>
        </p:txBody>
      </p:sp>
      <p:sp>
        <p:nvSpPr>
          <p:cNvPr id="98" name="Flowchart: Predefined Process 97">
            <a:extLst>
              <a:ext uri="{FF2B5EF4-FFF2-40B4-BE49-F238E27FC236}">
                <a16:creationId xmlns:a16="http://schemas.microsoft.com/office/drawing/2014/main" id="{61E1D637-CDDF-FA74-A9FD-1FFD594B7B35}"/>
              </a:ext>
            </a:extLst>
          </p:cNvPr>
          <p:cNvSpPr/>
          <p:nvPr/>
        </p:nvSpPr>
        <p:spPr>
          <a:xfrm>
            <a:off x="18301141" y="6846178"/>
            <a:ext cx="1911295" cy="720058"/>
          </a:xfrm>
          <a:prstGeom prst="flowChartPredefinedProcess">
            <a:avLst/>
          </a:prstGeom>
          <a:gradFill>
            <a:gsLst>
              <a:gs pos="0">
                <a:schemeClr val="accent3">
                  <a:tint val="50000"/>
                  <a:satMod val="300000"/>
                </a:schemeClr>
              </a:gs>
              <a:gs pos="35000">
                <a:schemeClr val="accent3">
                  <a:tint val="37000"/>
                  <a:satMod val="300000"/>
                </a:schemeClr>
              </a:gs>
              <a:gs pos="100000">
                <a:schemeClr val="accent3">
                  <a:tint val="15000"/>
                  <a:satMod val="350000"/>
                </a:schemeClr>
              </a:gs>
            </a:gsLst>
          </a:gradFill>
          <a:ln w="38100">
            <a:solidFill>
              <a:schemeClr val="accent3">
                <a:shade val="95000"/>
                <a:satMod val="10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solidFill>
              </a:rPr>
              <a:t>Planner</a:t>
            </a:r>
          </a:p>
        </p:txBody>
      </p:sp>
      <p:sp>
        <p:nvSpPr>
          <p:cNvPr id="99" name="Flowchart: Predefined Process 98">
            <a:extLst>
              <a:ext uri="{FF2B5EF4-FFF2-40B4-BE49-F238E27FC236}">
                <a16:creationId xmlns:a16="http://schemas.microsoft.com/office/drawing/2014/main" id="{CF786AD8-91EA-A896-AE13-A32835CA6801}"/>
              </a:ext>
            </a:extLst>
          </p:cNvPr>
          <p:cNvSpPr/>
          <p:nvPr/>
        </p:nvSpPr>
        <p:spPr>
          <a:xfrm>
            <a:off x="18258716" y="5145161"/>
            <a:ext cx="1911295" cy="720058"/>
          </a:xfrm>
          <a:prstGeom prst="flowChartPredefinedProcess">
            <a:avLst/>
          </a:prstGeom>
          <a:gradFill>
            <a:gsLst>
              <a:gs pos="0">
                <a:schemeClr val="accent3">
                  <a:tint val="50000"/>
                  <a:satMod val="300000"/>
                </a:schemeClr>
              </a:gs>
              <a:gs pos="35000">
                <a:schemeClr val="accent3">
                  <a:tint val="37000"/>
                  <a:satMod val="300000"/>
                </a:schemeClr>
              </a:gs>
              <a:gs pos="100000">
                <a:schemeClr val="accent3">
                  <a:tint val="15000"/>
                  <a:satMod val="350000"/>
                </a:schemeClr>
              </a:gs>
            </a:gsLst>
          </a:gradFill>
          <a:ln w="38100">
            <a:solidFill>
              <a:schemeClr val="accent3">
                <a:shade val="95000"/>
                <a:satMod val="10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solidFill>
              </a:rPr>
              <a:t>Base Model</a:t>
            </a:r>
          </a:p>
        </p:txBody>
      </p:sp>
      <p:sp>
        <p:nvSpPr>
          <p:cNvPr id="100" name="Flowchart: Document 99">
            <a:extLst>
              <a:ext uri="{FF2B5EF4-FFF2-40B4-BE49-F238E27FC236}">
                <a16:creationId xmlns:a16="http://schemas.microsoft.com/office/drawing/2014/main" id="{F5F09FD2-8905-F8F8-0A09-FC0FC9C8D775}"/>
              </a:ext>
            </a:extLst>
          </p:cNvPr>
          <p:cNvSpPr/>
          <p:nvPr/>
        </p:nvSpPr>
        <p:spPr>
          <a:xfrm>
            <a:off x="21354128" y="6857141"/>
            <a:ext cx="1493879" cy="720058"/>
          </a:xfrm>
          <a:prstGeom prst="flowChartDocument">
            <a:avLst/>
          </a:prstGeom>
          <a:gradFill>
            <a:gsLst>
              <a:gs pos="0">
                <a:schemeClr val="accent3">
                  <a:tint val="50000"/>
                  <a:satMod val="300000"/>
                </a:schemeClr>
              </a:gs>
              <a:gs pos="35000">
                <a:schemeClr val="accent3">
                  <a:tint val="37000"/>
                  <a:satMod val="300000"/>
                </a:schemeClr>
              </a:gs>
              <a:gs pos="100000">
                <a:schemeClr val="accent3">
                  <a:tint val="15000"/>
                  <a:satMod val="350000"/>
                </a:schemeClr>
              </a:gs>
            </a:gsLst>
          </a:gradFill>
          <a:ln w="38100">
            <a:solidFill>
              <a:schemeClr val="accent3">
                <a:shade val="95000"/>
                <a:satMod val="10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solidFill>
              </a:rPr>
              <a:t>Plan</a:t>
            </a:r>
          </a:p>
        </p:txBody>
      </p:sp>
      <p:cxnSp>
        <p:nvCxnSpPr>
          <p:cNvPr id="101" name="Straight Arrow Connector 100">
            <a:extLst>
              <a:ext uri="{FF2B5EF4-FFF2-40B4-BE49-F238E27FC236}">
                <a16:creationId xmlns:a16="http://schemas.microsoft.com/office/drawing/2014/main" id="{8AF5002D-C598-62F9-1F38-5CDFCC250480}"/>
              </a:ext>
            </a:extLst>
          </p:cNvPr>
          <p:cNvCxnSpPr>
            <a:cxnSpLocks/>
            <a:stCxn id="97" idx="3"/>
            <a:endCxn id="98" idx="1"/>
          </p:cNvCxnSpPr>
          <p:nvPr/>
        </p:nvCxnSpPr>
        <p:spPr>
          <a:xfrm>
            <a:off x="17258833" y="7189764"/>
            <a:ext cx="1042308" cy="16443"/>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5" name="Straight Arrow Connector 104">
            <a:extLst>
              <a:ext uri="{FF2B5EF4-FFF2-40B4-BE49-F238E27FC236}">
                <a16:creationId xmlns:a16="http://schemas.microsoft.com/office/drawing/2014/main" id="{FF61EF2F-C857-D2CA-22E0-0AC81AD88778}"/>
              </a:ext>
            </a:extLst>
          </p:cNvPr>
          <p:cNvCxnSpPr>
            <a:cxnSpLocks/>
            <a:stCxn id="98" idx="3"/>
            <a:endCxn id="100" idx="1"/>
          </p:cNvCxnSpPr>
          <p:nvPr/>
        </p:nvCxnSpPr>
        <p:spPr>
          <a:xfrm>
            <a:off x="20212436" y="7206207"/>
            <a:ext cx="1141692" cy="10963"/>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8" name="Connector: Elbow 107">
            <a:extLst>
              <a:ext uri="{FF2B5EF4-FFF2-40B4-BE49-F238E27FC236}">
                <a16:creationId xmlns:a16="http://schemas.microsoft.com/office/drawing/2014/main" id="{449113B5-4D8F-17B3-5262-0FA4180D26D6}"/>
              </a:ext>
            </a:extLst>
          </p:cNvPr>
          <p:cNvCxnSpPr>
            <a:cxnSpLocks/>
            <a:stCxn id="100" idx="0"/>
            <a:endCxn id="99" idx="3"/>
          </p:cNvCxnSpPr>
          <p:nvPr/>
        </p:nvCxnSpPr>
        <p:spPr>
          <a:xfrm rot="16200000" flipV="1">
            <a:off x="20459565" y="5215637"/>
            <a:ext cx="1351951" cy="1931057"/>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1" name="Connector: Elbow 110">
            <a:extLst>
              <a:ext uri="{FF2B5EF4-FFF2-40B4-BE49-F238E27FC236}">
                <a16:creationId xmlns:a16="http://schemas.microsoft.com/office/drawing/2014/main" id="{5752DB1A-1CDC-4B0B-3549-F8692006A585}"/>
              </a:ext>
            </a:extLst>
          </p:cNvPr>
          <p:cNvCxnSpPr>
            <a:cxnSpLocks/>
            <a:stCxn id="99" idx="1"/>
            <a:endCxn id="97" idx="0"/>
          </p:cNvCxnSpPr>
          <p:nvPr/>
        </p:nvCxnSpPr>
        <p:spPr>
          <a:xfrm rot="10800000" flipV="1">
            <a:off x="15798366" y="5505189"/>
            <a:ext cx="2460351" cy="1018309"/>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2" name="TextBox 111">
            <a:extLst>
              <a:ext uri="{FF2B5EF4-FFF2-40B4-BE49-F238E27FC236}">
                <a16:creationId xmlns:a16="http://schemas.microsoft.com/office/drawing/2014/main" id="{B580D63A-94B7-9BB1-CDEC-43388CCAF047}"/>
              </a:ext>
            </a:extLst>
          </p:cNvPr>
          <p:cNvSpPr txBox="1"/>
          <p:nvPr/>
        </p:nvSpPr>
        <p:spPr>
          <a:xfrm>
            <a:off x="14612300" y="5545359"/>
            <a:ext cx="1200786" cy="461665"/>
          </a:xfrm>
          <a:prstGeom prst="rect">
            <a:avLst/>
          </a:prstGeom>
          <a:noFill/>
        </p:spPr>
        <p:txBody>
          <a:bodyPr wrap="square" rtlCol="0">
            <a:spAutoFit/>
          </a:bodyPr>
          <a:lstStyle/>
          <a:p>
            <a:r>
              <a:rPr lang="en-US" sz="2400">
                <a:solidFill>
                  <a:srgbClr val="000000"/>
                </a:solidFill>
              </a:rPr>
              <a:t>Update</a:t>
            </a:r>
          </a:p>
        </p:txBody>
      </p:sp>
      <p:sp>
        <p:nvSpPr>
          <p:cNvPr id="113" name="TextBox 112">
            <a:extLst>
              <a:ext uri="{FF2B5EF4-FFF2-40B4-BE49-F238E27FC236}">
                <a16:creationId xmlns:a16="http://schemas.microsoft.com/office/drawing/2014/main" id="{9C2C5DD6-305D-6901-AF36-F29BDD9CBEEC}"/>
              </a:ext>
            </a:extLst>
          </p:cNvPr>
          <p:cNvSpPr txBox="1"/>
          <p:nvPr/>
        </p:nvSpPr>
        <p:spPr>
          <a:xfrm>
            <a:off x="20163749" y="5706905"/>
            <a:ext cx="2130480" cy="830997"/>
          </a:xfrm>
          <a:prstGeom prst="rect">
            <a:avLst/>
          </a:prstGeom>
          <a:noFill/>
        </p:spPr>
        <p:txBody>
          <a:bodyPr wrap="square" rtlCol="0">
            <a:spAutoFit/>
          </a:bodyPr>
          <a:lstStyle/>
          <a:p>
            <a:pPr algn="ctr"/>
            <a:r>
              <a:rPr lang="en-US" sz="2400">
                <a:solidFill>
                  <a:srgbClr val="000000"/>
                </a:solidFill>
              </a:rPr>
              <a:t>Consistency Check</a:t>
            </a:r>
          </a:p>
        </p:txBody>
      </p:sp>
      <p:sp>
        <p:nvSpPr>
          <p:cNvPr id="118" name="Flowchart: Multidocument 117">
            <a:extLst>
              <a:ext uri="{FF2B5EF4-FFF2-40B4-BE49-F238E27FC236}">
                <a16:creationId xmlns:a16="http://schemas.microsoft.com/office/drawing/2014/main" id="{7711D757-813F-C0A8-6942-4440A78CD76E}"/>
              </a:ext>
            </a:extLst>
          </p:cNvPr>
          <p:cNvSpPr/>
          <p:nvPr/>
        </p:nvSpPr>
        <p:spPr>
          <a:xfrm>
            <a:off x="17748583" y="3022209"/>
            <a:ext cx="3386957" cy="1208811"/>
          </a:xfrm>
          <a:prstGeom prst="flowChartMultidocument">
            <a:avLst/>
          </a:prstGeom>
          <a:gradFill>
            <a:gsLst>
              <a:gs pos="0">
                <a:schemeClr val="accent3">
                  <a:tint val="50000"/>
                  <a:satMod val="300000"/>
                </a:schemeClr>
              </a:gs>
              <a:gs pos="35000">
                <a:schemeClr val="accent3">
                  <a:tint val="37000"/>
                  <a:satMod val="300000"/>
                </a:schemeClr>
              </a:gs>
              <a:gs pos="100000">
                <a:schemeClr val="accent3">
                  <a:tint val="15000"/>
                  <a:satMod val="350000"/>
                </a:schemeClr>
              </a:gs>
            </a:gsLst>
          </a:gradFill>
          <a:ln w="38100">
            <a:solidFill>
              <a:schemeClr val="accent3">
                <a:shade val="95000"/>
                <a:satMod val="10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solidFill>
              </a:rPr>
              <a:t>Domain &amp; Problem for Base Model</a:t>
            </a:r>
          </a:p>
        </p:txBody>
      </p:sp>
      <p:cxnSp>
        <p:nvCxnSpPr>
          <p:cNvPr id="120" name="Straight Connector 119">
            <a:extLst>
              <a:ext uri="{FF2B5EF4-FFF2-40B4-BE49-F238E27FC236}">
                <a16:creationId xmlns:a16="http://schemas.microsoft.com/office/drawing/2014/main" id="{5899B8B2-238D-5864-A764-7B7FF5415DE0}"/>
              </a:ext>
            </a:extLst>
          </p:cNvPr>
          <p:cNvCxnSpPr>
            <a:cxnSpLocks/>
            <a:stCxn id="118" idx="2"/>
            <a:endCxn id="99" idx="0"/>
          </p:cNvCxnSpPr>
          <p:nvPr/>
        </p:nvCxnSpPr>
        <p:spPr>
          <a:xfrm>
            <a:off x="19206543" y="4185242"/>
            <a:ext cx="7821" cy="959919"/>
          </a:xfrm>
          <a:prstGeom prst="line">
            <a:avLst/>
          </a:prstGeom>
          <a:ln w="38100" cap="flat" cmpd="sng" algn="ctr">
            <a:solidFill>
              <a:srgbClr val="000000">
                <a:alpha val="99000"/>
              </a:srgb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3" name="Connector: Elbow 122">
            <a:extLst>
              <a:ext uri="{FF2B5EF4-FFF2-40B4-BE49-F238E27FC236}">
                <a16:creationId xmlns:a16="http://schemas.microsoft.com/office/drawing/2014/main" id="{B608EB28-D210-142B-06B9-B49E28ECB763}"/>
              </a:ext>
            </a:extLst>
          </p:cNvPr>
          <p:cNvCxnSpPr>
            <a:cxnSpLocks/>
            <a:stCxn id="2" idx="3"/>
            <a:endCxn id="96" idx="2"/>
          </p:cNvCxnSpPr>
          <p:nvPr/>
        </p:nvCxnSpPr>
        <p:spPr>
          <a:xfrm flipV="1">
            <a:off x="8874541" y="8322752"/>
            <a:ext cx="9490727" cy="1365518"/>
          </a:xfrm>
          <a:prstGeom prst="bentConnector2">
            <a:avLst/>
          </a:prstGeom>
          <a:ln w="38100" cap="flat" cmpd="sng" algn="ctr">
            <a:solidFill>
              <a:srgbClr val="000000"/>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24" name="TextBox 123">
            <a:extLst>
              <a:ext uri="{FF2B5EF4-FFF2-40B4-BE49-F238E27FC236}">
                <a16:creationId xmlns:a16="http://schemas.microsoft.com/office/drawing/2014/main" id="{4B8FC2FC-6BD9-BA1A-A0F0-417925667990}"/>
              </a:ext>
            </a:extLst>
          </p:cNvPr>
          <p:cNvSpPr txBox="1"/>
          <p:nvPr/>
        </p:nvSpPr>
        <p:spPr>
          <a:xfrm>
            <a:off x="12017816" y="9681288"/>
            <a:ext cx="5050983" cy="461665"/>
          </a:xfrm>
          <a:prstGeom prst="rect">
            <a:avLst/>
          </a:prstGeom>
          <a:noFill/>
        </p:spPr>
        <p:txBody>
          <a:bodyPr wrap="square" rtlCol="0">
            <a:spAutoFit/>
          </a:bodyPr>
          <a:lstStyle/>
          <a:p>
            <a:r>
              <a:rPr lang="en-US" sz="2400" b="1">
                <a:solidFill>
                  <a:srgbClr val="000000"/>
                </a:solidFill>
              </a:rPr>
              <a:t>Using Resilience Path Algorithm</a:t>
            </a:r>
          </a:p>
        </p:txBody>
      </p:sp>
      <p:sp>
        <p:nvSpPr>
          <p:cNvPr id="2" name="Flowchart: Predefined Process 1">
            <a:extLst>
              <a:ext uri="{FF2B5EF4-FFF2-40B4-BE49-F238E27FC236}">
                <a16:creationId xmlns:a16="http://schemas.microsoft.com/office/drawing/2014/main" id="{37D75B1B-121B-511A-7999-0CE44198100C}"/>
              </a:ext>
            </a:extLst>
          </p:cNvPr>
          <p:cNvSpPr/>
          <p:nvPr/>
        </p:nvSpPr>
        <p:spPr>
          <a:xfrm>
            <a:off x="4556369" y="9221545"/>
            <a:ext cx="4318172" cy="933449"/>
          </a:xfrm>
          <a:prstGeom prst="flowChartPredefinedProcess">
            <a:avLst/>
          </a:prstGeom>
          <a:gradFill>
            <a:gsLst>
              <a:gs pos="0">
                <a:schemeClr val="dk1">
                  <a:tint val="50000"/>
                  <a:satMod val="300000"/>
                  <a:lumMod val="99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Generate Optimistic Model</a:t>
            </a:r>
          </a:p>
        </p:txBody>
      </p:sp>
      <p:sp>
        <p:nvSpPr>
          <p:cNvPr id="5" name="Arrow: Curved Down 4">
            <a:extLst>
              <a:ext uri="{FF2B5EF4-FFF2-40B4-BE49-F238E27FC236}">
                <a16:creationId xmlns:a16="http://schemas.microsoft.com/office/drawing/2014/main" id="{E7B2A4FB-FDC3-6B38-4D47-58627789C3DA}"/>
              </a:ext>
            </a:extLst>
          </p:cNvPr>
          <p:cNvSpPr/>
          <p:nvPr/>
        </p:nvSpPr>
        <p:spPr>
          <a:xfrm>
            <a:off x="20559455" y="2351744"/>
            <a:ext cx="1589346" cy="620871"/>
          </a:xfrm>
          <a:prstGeom prst="curved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0AF4C7BD-F802-CF7F-FB02-1740B1839A89}"/>
              </a:ext>
            </a:extLst>
          </p:cNvPr>
          <p:cNvSpPr txBox="1"/>
          <p:nvPr/>
        </p:nvSpPr>
        <p:spPr>
          <a:xfrm>
            <a:off x="21228989" y="3022209"/>
            <a:ext cx="3361146" cy="584775"/>
          </a:xfrm>
          <a:prstGeom prst="rect">
            <a:avLst/>
          </a:prstGeom>
          <a:noFill/>
        </p:spPr>
        <p:txBody>
          <a:bodyPr wrap="square" rtlCol="0">
            <a:spAutoFit/>
          </a:bodyPr>
          <a:lstStyle/>
          <a:p>
            <a:pPr marL="457200" indent="-457200">
              <a:buFont typeface="Arial" panose="020B0604020202020204" pitchFamily="34" charset="0"/>
              <a:buChar char="•"/>
            </a:pPr>
            <a:r>
              <a:rPr lang="en-US" sz="3200">
                <a:solidFill>
                  <a:srgbClr val="000000"/>
                </a:solidFill>
              </a:rPr>
              <a:t>Ground Truth</a:t>
            </a:r>
          </a:p>
        </p:txBody>
      </p:sp>
    </p:spTree>
    <p:extLst>
      <p:ext uri="{BB962C8B-B14F-4D97-AF65-F5344CB8AC3E}">
        <p14:creationId xmlns:p14="http://schemas.microsoft.com/office/powerpoint/2010/main" val="3167572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33C47E-4BAE-8743-98DF-BB994D280228}"/>
              </a:ext>
            </a:extLst>
          </p:cNvPr>
          <p:cNvSpPr>
            <a:spLocks noGrp="1"/>
          </p:cNvSpPr>
          <p:nvPr>
            <p:ph type="sldNum" sz="quarter" idx="4"/>
          </p:nvPr>
        </p:nvSpPr>
        <p:spPr/>
        <p:txBody>
          <a:bodyPr/>
          <a:lstStyle/>
          <a:p>
            <a:pPr defTabSz="1828800">
              <a:buClr>
                <a:srgbClr val="000000"/>
              </a:buClr>
            </a:pPr>
            <a:fld id="{00000000-1234-1234-1234-123412341234}" type="slidenum">
              <a:rPr lang="en-US" kern="0"/>
              <a:pPr defTabSz="1828800">
                <a:buClr>
                  <a:srgbClr val="000000"/>
                </a:buClr>
              </a:pPr>
              <a:t>36</a:t>
            </a:fld>
            <a:endParaRPr lang="en-US" kern="0"/>
          </a:p>
        </p:txBody>
      </p:sp>
      <p:sp>
        <p:nvSpPr>
          <p:cNvPr id="7" name="Google Shape;91;p3">
            <a:extLst>
              <a:ext uri="{FF2B5EF4-FFF2-40B4-BE49-F238E27FC236}">
                <a16:creationId xmlns:a16="http://schemas.microsoft.com/office/drawing/2014/main" id="{6BF17CDB-1EB7-91FB-5998-73DA4A531B66}"/>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23"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b="1">
                <a:solidFill>
                  <a:srgbClr val="000000"/>
                </a:solidFill>
                <a:latin typeface="Times New Roman" panose="02020603050405020304" pitchFamily="18" charset="0"/>
                <a:cs typeface="Times New Roman" panose="02020603050405020304" pitchFamily="18" charset="0"/>
              </a:rPr>
              <a:t>Workflow</a:t>
            </a:r>
            <a:endParaRPr lang="en-US" b="1">
              <a:solidFill>
                <a:srgbClr val="00000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FEBF8E0-BD1F-A869-6144-89EEC11F7911}"/>
              </a:ext>
            </a:extLst>
          </p:cNvPr>
          <p:cNvSpPr/>
          <p:nvPr/>
        </p:nvSpPr>
        <p:spPr>
          <a:xfrm>
            <a:off x="949406" y="2168692"/>
            <a:ext cx="3200400" cy="1352550"/>
          </a:xfrm>
          <a:prstGeom prst="round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w="38100">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Safety Events </a:t>
            </a:r>
          </a:p>
        </p:txBody>
      </p:sp>
      <p:sp>
        <p:nvSpPr>
          <p:cNvPr id="6" name="Rectangle: Rounded Corners 5">
            <a:extLst>
              <a:ext uri="{FF2B5EF4-FFF2-40B4-BE49-F238E27FC236}">
                <a16:creationId xmlns:a16="http://schemas.microsoft.com/office/drawing/2014/main" id="{A4249D3D-D352-AACB-2FA7-6D756D22A12B}"/>
              </a:ext>
            </a:extLst>
          </p:cNvPr>
          <p:cNvSpPr/>
          <p:nvPr/>
        </p:nvSpPr>
        <p:spPr>
          <a:xfrm>
            <a:off x="9184932" y="2168692"/>
            <a:ext cx="3200400" cy="1352550"/>
          </a:xfrm>
          <a:prstGeom prst="round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w="38100">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solidFill>
                  <a:srgbClr val="000000"/>
                </a:solidFill>
                <a:cs typeface="Times New Roman" panose="02020603050405020304" pitchFamily="18" charset="0"/>
              </a:rPr>
              <a:t>Use Cases for Cyber Attacks</a:t>
            </a:r>
          </a:p>
        </p:txBody>
      </p:sp>
      <p:sp>
        <p:nvSpPr>
          <p:cNvPr id="17" name="Flowchart: Predefined Process 16">
            <a:extLst>
              <a:ext uri="{FF2B5EF4-FFF2-40B4-BE49-F238E27FC236}">
                <a16:creationId xmlns:a16="http://schemas.microsoft.com/office/drawing/2014/main" id="{41B958BF-9473-FAC0-6ACA-D01FEA6FC369}"/>
              </a:ext>
            </a:extLst>
          </p:cNvPr>
          <p:cNvSpPr/>
          <p:nvPr/>
        </p:nvSpPr>
        <p:spPr>
          <a:xfrm>
            <a:off x="5045156" y="3383587"/>
            <a:ext cx="3314700" cy="933449"/>
          </a:xfrm>
          <a:prstGeom prst="flowChartPredefinedProcess">
            <a:avLst/>
          </a:prstGeom>
          <a:gradFill>
            <a:gsLst>
              <a:gs pos="0">
                <a:schemeClr val="dk1">
                  <a:tint val="50000"/>
                  <a:satMod val="300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NLP Based Extractor</a:t>
            </a:r>
          </a:p>
        </p:txBody>
      </p:sp>
      <p:cxnSp>
        <p:nvCxnSpPr>
          <p:cNvPr id="19" name="Straight Arrow Connector 18">
            <a:extLst>
              <a:ext uri="{FF2B5EF4-FFF2-40B4-BE49-F238E27FC236}">
                <a16:creationId xmlns:a16="http://schemas.microsoft.com/office/drawing/2014/main" id="{244F991D-2696-8F55-8F63-E25F71FAB370}"/>
              </a:ext>
            </a:extLst>
          </p:cNvPr>
          <p:cNvCxnSpPr>
            <a:cxnSpLocks/>
          </p:cNvCxnSpPr>
          <p:nvPr/>
        </p:nvCxnSpPr>
        <p:spPr>
          <a:xfrm>
            <a:off x="6702508" y="2813388"/>
            <a:ext cx="0" cy="549616"/>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Flowchart: Magnetic Disk 23">
            <a:extLst>
              <a:ext uri="{FF2B5EF4-FFF2-40B4-BE49-F238E27FC236}">
                <a16:creationId xmlns:a16="http://schemas.microsoft.com/office/drawing/2014/main" id="{06BE2F6D-1193-DB4F-6B03-E20C751BEE76}"/>
              </a:ext>
            </a:extLst>
          </p:cNvPr>
          <p:cNvSpPr/>
          <p:nvPr/>
        </p:nvSpPr>
        <p:spPr>
          <a:xfrm>
            <a:off x="384424" y="4351834"/>
            <a:ext cx="3568866" cy="1694444"/>
          </a:xfrm>
          <a:prstGeom prst="flowChartMagneticDisk">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gradFill>
          <a:ln w="38100">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solidFill>
              </a:rPr>
              <a:t>Pre/Post Condition of Safety Events</a:t>
            </a:r>
          </a:p>
        </p:txBody>
      </p:sp>
      <p:sp>
        <p:nvSpPr>
          <p:cNvPr id="25" name="Flowchart: Magnetic Disk 24">
            <a:extLst>
              <a:ext uri="{FF2B5EF4-FFF2-40B4-BE49-F238E27FC236}">
                <a16:creationId xmlns:a16="http://schemas.microsoft.com/office/drawing/2014/main" id="{C2D0B2F0-77A2-21A5-6964-617518FB6619}"/>
              </a:ext>
            </a:extLst>
          </p:cNvPr>
          <p:cNvSpPr/>
          <p:nvPr/>
        </p:nvSpPr>
        <p:spPr>
          <a:xfrm>
            <a:off x="9451721" y="4380020"/>
            <a:ext cx="3568865" cy="1694444"/>
          </a:xfrm>
          <a:prstGeom prst="flowChartMagneticDisk">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gradFill>
          <a:ln w="38100">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a:solidFill>
                  <a:srgbClr val="000000"/>
                </a:solidFill>
              </a:rPr>
              <a:t>Pre/Post Condition of Cyber Attacks</a:t>
            </a:r>
          </a:p>
        </p:txBody>
      </p:sp>
      <p:cxnSp>
        <p:nvCxnSpPr>
          <p:cNvPr id="27" name="Connector: Elbow 26">
            <a:extLst>
              <a:ext uri="{FF2B5EF4-FFF2-40B4-BE49-F238E27FC236}">
                <a16:creationId xmlns:a16="http://schemas.microsoft.com/office/drawing/2014/main" id="{EDD1D55E-84A9-F9F2-A81D-B30BEC77B3C4}"/>
              </a:ext>
            </a:extLst>
          </p:cNvPr>
          <p:cNvCxnSpPr>
            <a:cxnSpLocks/>
            <a:stCxn id="17" idx="1"/>
            <a:endCxn id="24" idx="1"/>
          </p:cNvCxnSpPr>
          <p:nvPr/>
        </p:nvCxnSpPr>
        <p:spPr>
          <a:xfrm rot="10800000" flipV="1">
            <a:off x="2168858" y="3850312"/>
            <a:ext cx="2876299" cy="501522"/>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Connector: Elbow 27">
            <a:extLst>
              <a:ext uri="{FF2B5EF4-FFF2-40B4-BE49-F238E27FC236}">
                <a16:creationId xmlns:a16="http://schemas.microsoft.com/office/drawing/2014/main" id="{13B31330-1797-136A-D005-31D68E1CA044}"/>
              </a:ext>
            </a:extLst>
          </p:cNvPr>
          <p:cNvCxnSpPr>
            <a:cxnSpLocks/>
            <a:stCxn id="17" idx="3"/>
            <a:endCxn id="25" idx="1"/>
          </p:cNvCxnSpPr>
          <p:nvPr/>
        </p:nvCxnSpPr>
        <p:spPr>
          <a:xfrm>
            <a:off x="8359856" y="3850312"/>
            <a:ext cx="2876298" cy="529708"/>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1148A580-3AD5-7C42-76D3-253D414072A6}"/>
              </a:ext>
            </a:extLst>
          </p:cNvPr>
          <p:cNvCxnSpPr>
            <a:cxnSpLocks/>
            <a:stCxn id="24" idx="4"/>
            <a:endCxn id="25" idx="2"/>
          </p:cNvCxnSpPr>
          <p:nvPr/>
        </p:nvCxnSpPr>
        <p:spPr>
          <a:xfrm>
            <a:off x="3953290" y="5199056"/>
            <a:ext cx="5498431" cy="28186"/>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sp>
        <p:nvSpPr>
          <p:cNvPr id="33" name="Flowchart: Predefined Process 32">
            <a:extLst>
              <a:ext uri="{FF2B5EF4-FFF2-40B4-BE49-F238E27FC236}">
                <a16:creationId xmlns:a16="http://schemas.microsoft.com/office/drawing/2014/main" id="{FEBA6BD0-E94B-CB5D-A610-B1FE0C9E6DD4}"/>
              </a:ext>
            </a:extLst>
          </p:cNvPr>
          <p:cNvSpPr/>
          <p:nvPr/>
        </p:nvSpPr>
        <p:spPr>
          <a:xfrm>
            <a:off x="4223426" y="6046278"/>
            <a:ext cx="5013071" cy="933449"/>
          </a:xfrm>
          <a:prstGeom prst="flowChartPredefinedProcess">
            <a:avLst/>
          </a:prstGeom>
          <a:gradFill>
            <a:gsLst>
              <a:gs pos="0">
                <a:schemeClr val="dk1">
                  <a:tint val="50000"/>
                  <a:satMod val="300000"/>
                </a:schemeClr>
              </a:gs>
              <a:gs pos="35000">
                <a:schemeClr val="dk1">
                  <a:tint val="37000"/>
                  <a:satMod val="300000"/>
                </a:schemeClr>
              </a:gs>
              <a:gs pos="100000">
                <a:schemeClr val="dk1">
                  <a:tint val="15000"/>
                  <a:satMod val="350000"/>
                </a:schemeClr>
              </a:gs>
            </a:gsLst>
          </a:gradFill>
          <a:ln w="38100">
            <a:solidFill>
              <a:srgbClr val="00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PDDL Domain &amp; Problem Generator</a:t>
            </a:r>
          </a:p>
        </p:txBody>
      </p:sp>
      <p:cxnSp>
        <p:nvCxnSpPr>
          <p:cNvPr id="34" name="Straight Arrow Connector 33">
            <a:extLst>
              <a:ext uri="{FF2B5EF4-FFF2-40B4-BE49-F238E27FC236}">
                <a16:creationId xmlns:a16="http://schemas.microsoft.com/office/drawing/2014/main" id="{578A3E7E-57EF-99C0-FA65-B0799167EC0A}"/>
              </a:ext>
            </a:extLst>
          </p:cNvPr>
          <p:cNvCxnSpPr>
            <a:cxnSpLocks/>
          </p:cNvCxnSpPr>
          <p:nvPr/>
        </p:nvCxnSpPr>
        <p:spPr>
          <a:xfrm>
            <a:off x="6702505" y="5199056"/>
            <a:ext cx="0" cy="847222"/>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Flowchart: Multidocument 36">
            <a:extLst>
              <a:ext uri="{FF2B5EF4-FFF2-40B4-BE49-F238E27FC236}">
                <a16:creationId xmlns:a16="http://schemas.microsoft.com/office/drawing/2014/main" id="{E21CCB09-6F66-85B9-3BCF-221C768FBCB4}"/>
              </a:ext>
            </a:extLst>
          </p:cNvPr>
          <p:cNvSpPr/>
          <p:nvPr/>
        </p:nvSpPr>
        <p:spPr>
          <a:xfrm>
            <a:off x="803185" y="7241518"/>
            <a:ext cx="3568866" cy="1694444"/>
          </a:xfrm>
          <a:prstGeom prst="flowChartMultidocument">
            <a:avLst/>
          </a:prstGeom>
          <a:gradFill>
            <a:gsLst>
              <a:gs pos="0">
                <a:schemeClr val="accent6">
                  <a:tint val="50000"/>
                  <a:satMod val="300000"/>
                </a:schemeClr>
              </a:gs>
              <a:gs pos="35000">
                <a:schemeClr val="accent6">
                  <a:tint val="37000"/>
                  <a:satMod val="300000"/>
                </a:schemeClr>
              </a:gs>
              <a:gs pos="100000">
                <a:schemeClr val="accent6">
                  <a:tint val="15000"/>
                  <a:satMod val="350000"/>
                </a:schemeClr>
              </a:gs>
            </a:gsLst>
          </a:gradFill>
          <a:ln w="38100">
            <a:solidFill>
              <a:srgbClr val="0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solidFill>
              </a:rPr>
              <a:t>Domain &amp; Problem for FT</a:t>
            </a:r>
          </a:p>
        </p:txBody>
      </p:sp>
      <p:sp>
        <p:nvSpPr>
          <p:cNvPr id="39" name="Flowchart: Multidocument 38">
            <a:extLst>
              <a:ext uri="{FF2B5EF4-FFF2-40B4-BE49-F238E27FC236}">
                <a16:creationId xmlns:a16="http://schemas.microsoft.com/office/drawing/2014/main" id="{0C4B4AB1-6DFC-938C-F7F3-349AA034AF9D}"/>
              </a:ext>
            </a:extLst>
          </p:cNvPr>
          <p:cNvSpPr/>
          <p:nvPr/>
        </p:nvSpPr>
        <p:spPr>
          <a:xfrm>
            <a:off x="8690223" y="7241518"/>
            <a:ext cx="3568867" cy="1694444"/>
          </a:xfrm>
          <a:prstGeom prst="flowChartMultidocument">
            <a:avLst/>
          </a:prstGeom>
          <a:gradFill>
            <a:gsLst>
              <a:gs pos="0">
                <a:schemeClr val="accent6">
                  <a:tint val="50000"/>
                  <a:satMod val="300000"/>
                </a:schemeClr>
              </a:gs>
              <a:gs pos="35000">
                <a:schemeClr val="accent6">
                  <a:tint val="37000"/>
                  <a:satMod val="300000"/>
                </a:schemeClr>
              </a:gs>
              <a:gs pos="100000">
                <a:schemeClr val="accent6">
                  <a:tint val="15000"/>
                  <a:satMod val="350000"/>
                </a:schemeClr>
              </a:gs>
            </a:gsLst>
          </a:gradFill>
          <a:ln w="38100">
            <a:solidFill>
              <a:srgbClr val="0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000000"/>
                </a:solidFill>
              </a:rPr>
              <a:t>Domain &amp; Problem for AG</a:t>
            </a:r>
          </a:p>
        </p:txBody>
      </p:sp>
      <p:cxnSp>
        <p:nvCxnSpPr>
          <p:cNvPr id="44" name="Connector: Elbow 43">
            <a:extLst>
              <a:ext uri="{FF2B5EF4-FFF2-40B4-BE49-F238E27FC236}">
                <a16:creationId xmlns:a16="http://schemas.microsoft.com/office/drawing/2014/main" id="{7FD39F7B-4ED7-9B33-D7C1-D4B1742334FA}"/>
              </a:ext>
            </a:extLst>
          </p:cNvPr>
          <p:cNvCxnSpPr>
            <a:stCxn id="33" idx="1"/>
            <a:endCxn id="37" idx="0"/>
          </p:cNvCxnSpPr>
          <p:nvPr/>
        </p:nvCxnSpPr>
        <p:spPr>
          <a:xfrm rot="10800000" flipV="1">
            <a:off x="2833144" y="6513002"/>
            <a:ext cx="1390283" cy="728515"/>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5" name="Connector: Elbow 44">
            <a:extLst>
              <a:ext uri="{FF2B5EF4-FFF2-40B4-BE49-F238E27FC236}">
                <a16:creationId xmlns:a16="http://schemas.microsoft.com/office/drawing/2014/main" id="{3240EA78-B2B2-B604-1431-0906C0BC045B}"/>
              </a:ext>
            </a:extLst>
          </p:cNvPr>
          <p:cNvCxnSpPr>
            <a:cxnSpLocks/>
            <a:stCxn id="33" idx="3"/>
            <a:endCxn id="39" idx="0"/>
          </p:cNvCxnSpPr>
          <p:nvPr/>
        </p:nvCxnSpPr>
        <p:spPr>
          <a:xfrm>
            <a:off x="9236497" y="6513003"/>
            <a:ext cx="1483684" cy="728515"/>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Straight Connector 64">
            <a:extLst>
              <a:ext uri="{FF2B5EF4-FFF2-40B4-BE49-F238E27FC236}">
                <a16:creationId xmlns:a16="http://schemas.microsoft.com/office/drawing/2014/main" id="{EFE4DC03-5E75-0D1E-EB7C-B31DFC2CFF31}"/>
              </a:ext>
            </a:extLst>
          </p:cNvPr>
          <p:cNvCxnSpPr>
            <a:cxnSpLocks/>
            <a:stCxn id="37" idx="3"/>
            <a:endCxn id="39" idx="1"/>
          </p:cNvCxnSpPr>
          <p:nvPr/>
        </p:nvCxnSpPr>
        <p:spPr>
          <a:xfrm>
            <a:off x="4372051" y="8088740"/>
            <a:ext cx="4318172"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DF869CA2-8510-6D06-FE4F-F7A1C81AFD51}"/>
              </a:ext>
            </a:extLst>
          </p:cNvPr>
          <p:cNvCxnSpPr>
            <a:cxnSpLocks/>
          </p:cNvCxnSpPr>
          <p:nvPr/>
        </p:nvCxnSpPr>
        <p:spPr>
          <a:xfrm flipH="1">
            <a:off x="6707477" y="8088740"/>
            <a:ext cx="15957" cy="1132805"/>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2" name="Flowchart: Document 71">
            <a:extLst>
              <a:ext uri="{FF2B5EF4-FFF2-40B4-BE49-F238E27FC236}">
                <a16:creationId xmlns:a16="http://schemas.microsoft.com/office/drawing/2014/main" id="{0F0596F8-B754-F812-803B-28892C868E6C}"/>
              </a:ext>
            </a:extLst>
          </p:cNvPr>
          <p:cNvSpPr/>
          <p:nvPr/>
        </p:nvSpPr>
        <p:spPr>
          <a:xfrm>
            <a:off x="5236083" y="11076091"/>
            <a:ext cx="2987756" cy="1200150"/>
          </a:xfrm>
          <a:prstGeom prst="flowChartDocument">
            <a:avLst/>
          </a:prstGeom>
          <a:gradFill>
            <a:gsLst>
              <a:gs pos="0">
                <a:schemeClr val="accent5">
                  <a:tint val="50000"/>
                  <a:satMod val="300000"/>
                </a:schemeClr>
              </a:gs>
              <a:gs pos="35000">
                <a:schemeClr val="accent5">
                  <a:tint val="37000"/>
                  <a:satMod val="300000"/>
                </a:schemeClr>
              </a:gs>
              <a:gs pos="100000">
                <a:schemeClr val="accent5">
                  <a:tint val="15000"/>
                  <a:satMod val="350000"/>
                </a:schemeClr>
              </a:gs>
            </a:gsLst>
          </a:gradFill>
          <a:ln w="38100">
            <a:solidFill>
              <a:schemeClr val="accent5">
                <a:shade val="95000"/>
                <a:satMod val="10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a:solidFill>
                  <a:srgbClr val="000000"/>
                </a:solidFill>
              </a:rPr>
              <a:t>Resiliency Graph</a:t>
            </a:r>
          </a:p>
        </p:txBody>
      </p:sp>
      <p:cxnSp>
        <p:nvCxnSpPr>
          <p:cNvPr id="73" name="Straight Connector 72">
            <a:extLst>
              <a:ext uri="{FF2B5EF4-FFF2-40B4-BE49-F238E27FC236}">
                <a16:creationId xmlns:a16="http://schemas.microsoft.com/office/drawing/2014/main" id="{FAE434EE-16C9-5DFD-A134-89D4D339B826}"/>
              </a:ext>
            </a:extLst>
          </p:cNvPr>
          <p:cNvCxnSpPr>
            <a:cxnSpLocks/>
            <a:stCxn id="4" idx="3"/>
            <a:endCxn id="6" idx="1"/>
          </p:cNvCxnSpPr>
          <p:nvPr/>
        </p:nvCxnSpPr>
        <p:spPr>
          <a:xfrm>
            <a:off x="4149806" y="2844967"/>
            <a:ext cx="5035126"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DA0A0582-95FE-C25B-2E32-8E547C84C759}"/>
              </a:ext>
            </a:extLst>
          </p:cNvPr>
          <p:cNvCxnSpPr>
            <a:cxnSpLocks/>
            <a:stCxn id="2" idx="2"/>
          </p:cNvCxnSpPr>
          <p:nvPr/>
        </p:nvCxnSpPr>
        <p:spPr>
          <a:xfrm flipH="1">
            <a:off x="6707477" y="10154994"/>
            <a:ext cx="7978" cy="921097"/>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6" name="Rectangle 95">
            <a:extLst>
              <a:ext uri="{FF2B5EF4-FFF2-40B4-BE49-F238E27FC236}">
                <a16:creationId xmlns:a16="http://schemas.microsoft.com/office/drawing/2014/main" id="{AC5D82D8-3970-F3BA-16C8-57066684F0F5}"/>
              </a:ext>
            </a:extLst>
          </p:cNvPr>
          <p:cNvSpPr/>
          <p:nvPr/>
        </p:nvSpPr>
        <p:spPr>
          <a:xfrm>
            <a:off x="13673784" y="4591049"/>
            <a:ext cx="9382967" cy="3731703"/>
          </a:xfrm>
          <a:prstGeom prst="rect">
            <a:avLst/>
          </a:prstGeom>
          <a:solidFill>
            <a:schemeClr val="lt1">
              <a:alpha val="7000"/>
            </a:schemeClr>
          </a:solidFill>
          <a:ln w="38100">
            <a:solidFill>
              <a:srgbClr val="00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7" name="Flowchart: Multidocument 96">
            <a:extLst>
              <a:ext uri="{FF2B5EF4-FFF2-40B4-BE49-F238E27FC236}">
                <a16:creationId xmlns:a16="http://schemas.microsoft.com/office/drawing/2014/main" id="{CAE74C64-EFC5-BD8F-5AE1-0FE0949712F0}"/>
              </a:ext>
            </a:extLst>
          </p:cNvPr>
          <p:cNvSpPr/>
          <p:nvPr/>
        </p:nvSpPr>
        <p:spPr>
          <a:xfrm>
            <a:off x="13871876" y="6523499"/>
            <a:ext cx="3386957" cy="1185478"/>
          </a:xfrm>
          <a:prstGeom prst="flowChartMultidocument">
            <a:avLst/>
          </a:prstGeom>
          <a:gradFill>
            <a:gsLst>
              <a:gs pos="0">
                <a:schemeClr val="accent3">
                  <a:tint val="50000"/>
                  <a:satMod val="300000"/>
                </a:schemeClr>
              </a:gs>
              <a:gs pos="35000">
                <a:schemeClr val="accent3">
                  <a:tint val="37000"/>
                  <a:satMod val="300000"/>
                </a:schemeClr>
              </a:gs>
              <a:gs pos="100000">
                <a:schemeClr val="accent3">
                  <a:tint val="15000"/>
                  <a:satMod val="350000"/>
                </a:schemeClr>
              </a:gs>
            </a:gsLst>
          </a:gradFill>
          <a:ln w="38100">
            <a:solidFill>
              <a:schemeClr val="accent3">
                <a:shade val="95000"/>
                <a:satMod val="10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solidFill>
              </a:rPr>
              <a:t>Domain &amp; Problem for Optimistic Model</a:t>
            </a:r>
          </a:p>
        </p:txBody>
      </p:sp>
      <p:sp>
        <p:nvSpPr>
          <p:cNvPr id="98" name="Flowchart: Predefined Process 97">
            <a:extLst>
              <a:ext uri="{FF2B5EF4-FFF2-40B4-BE49-F238E27FC236}">
                <a16:creationId xmlns:a16="http://schemas.microsoft.com/office/drawing/2014/main" id="{61E1D637-CDDF-FA74-A9FD-1FFD594B7B35}"/>
              </a:ext>
            </a:extLst>
          </p:cNvPr>
          <p:cNvSpPr/>
          <p:nvPr/>
        </p:nvSpPr>
        <p:spPr>
          <a:xfrm>
            <a:off x="18365269" y="6756209"/>
            <a:ext cx="1911295" cy="720058"/>
          </a:xfrm>
          <a:prstGeom prst="flowChartPredefinedProcess">
            <a:avLst/>
          </a:prstGeom>
          <a:gradFill>
            <a:gsLst>
              <a:gs pos="0">
                <a:schemeClr val="accent3">
                  <a:tint val="50000"/>
                  <a:satMod val="300000"/>
                </a:schemeClr>
              </a:gs>
              <a:gs pos="35000">
                <a:schemeClr val="accent3">
                  <a:tint val="37000"/>
                  <a:satMod val="300000"/>
                </a:schemeClr>
              </a:gs>
              <a:gs pos="100000">
                <a:schemeClr val="accent3">
                  <a:tint val="15000"/>
                  <a:satMod val="350000"/>
                </a:schemeClr>
              </a:gs>
            </a:gsLst>
          </a:gradFill>
          <a:ln w="38100">
            <a:solidFill>
              <a:schemeClr val="accent3">
                <a:shade val="95000"/>
                <a:satMod val="10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solidFill>
              </a:rPr>
              <a:t>Planner</a:t>
            </a:r>
          </a:p>
        </p:txBody>
      </p:sp>
      <p:sp>
        <p:nvSpPr>
          <p:cNvPr id="99" name="Flowchart: Predefined Process 98">
            <a:extLst>
              <a:ext uri="{FF2B5EF4-FFF2-40B4-BE49-F238E27FC236}">
                <a16:creationId xmlns:a16="http://schemas.microsoft.com/office/drawing/2014/main" id="{CF786AD8-91EA-A896-AE13-A32835CA6801}"/>
              </a:ext>
            </a:extLst>
          </p:cNvPr>
          <p:cNvSpPr/>
          <p:nvPr/>
        </p:nvSpPr>
        <p:spPr>
          <a:xfrm>
            <a:off x="18365268" y="5166862"/>
            <a:ext cx="1911295" cy="720058"/>
          </a:xfrm>
          <a:prstGeom prst="flowChartPredefinedProcess">
            <a:avLst/>
          </a:prstGeom>
          <a:gradFill>
            <a:gsLst>
              <a:gs pos="0">
                <a:schemeClr val="accent3">
                  <a:tint val="50000"/>
                  <a:satMod val="300000"/>
                </a:schemeClr>
              </a:gs>
              <a:gs pos="35000">
                <a:schemeClr val="accent3">
                  <a:tint val="37000"/>
                  <a:satMod val="300000"/>
                </a:schemeClr>
              </a:gs>
              <a:gs pos="100000">
                <a:schemeClr val="accent3">
                  <a:tint val="15000"/>
                  <a:satMod val="350000"/>
                </a:schemeClr>
              </a:gs>
            </a:gsLst>
          </a:gradFill>
          <a:ln w="38100">
            <a:solidFill>
              <a:schemeClr val="accent3">
                <a:shade val="95000"/>
                <a:satMod val="10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solidFill>
              </a:rPr>
              <a:t>Base Model</a:t>
            </a:r>
          </a:p>
        </p:txBody>
      </p:sp>
      <p:sp>
        <p:nvSpPr>
          <p:cNvPr id="100" name="Flowchart: Document 99">
            <a:extLst>
              <a:ext uri="{FF2B5EF4-FFF2-40B4-BE49-F238E27FC236}">
                <a16:creationId xmlns:a16="http://schemas.microsoft.com/office/drawing/2014/main" id="{F5F09FD2-8905-F8F8-0A09-FC0FC9C8D775}"/>
              </a:ext>
            </a:extLst>
          </p:cNvPr>
          <p:cNvSpPr/>
          <p:nvPr/>
        </p:nvSpPr>
        <p:spPr>
          <a:xfrm>
            <a:off x="21354128" y="6756209"/>
            <a:ext cx="1493879" cy="720058"/>
          </a:xfrm>
          <a:prstGeom prst="flowChartDocument">
            <a:avLst/>
          </a:prstGeom>
          <a:gradFill>
            <a:gsLst>
              <a:gs pos="0">
                <a:schemeClr val="accent3">
                  <a:tint val="50000"/>
                  <a:satMod val="300000"/>
                </a:schemeClr>
              </a:gs>
              <a:gs pos="35000">
                <a:schemeClr val="accent3">
                  <a:tint val="37000"/>
                  <a:satMod val="300000"/>
                </a:schemeClr>
              </a:gs>
              <a:gs pos="100000">
                <a:schemeClr val="accent3">
                  <a:tint val="15000"/>
                  <a:satMod val="350000"/>
                </a:schemeClr>
              </a:gs>
            </a:gsLst>
          </a:gradFill>
          <a:ln w="38100">
            <a:solidFill>
              <a:schemeClr val="accent3">
                <a:shade val="95000"/>
                <a:satMod val="10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solidFill>
              </a:rPr>
              <a:t>Plan</a:t>
            </a:r>
          </a:p>
        </p:txBody>
      </p:sp>
      <p:cxnSp>
        <p:nvCxnSpPr>
          <p:cNvPr id="101" name="Straight Arrow Connector 100">
            <a:extLst>
              <a:ext uri="{FF2B5EF4-FFF2-40B4-BE49-F238E27FC236}">
                <a16:creationId xmlns:a16="http://schemas.microsoft.com/office/drawing/2014/main" id="{8AF5002D-C598-62F9-1F38-5CDFCC250480}"/>
              </a:ext>
            </a:extLst>
          </p:cNvPr>
          <p:cNvCxnSpPr>
            <a:cxnSpLocks/>
            <a:stCxn id="97" idx="3"/>
            <a:endCxn id="98" idx="1"/>
          </p:cNvCxnSpPr>
          <p:nvPr/>
        </p:nvCxnSpPr>
        <p:spPr>
          <a:xfrm>
            <a:off x="17258833" y="7116238"/>
            <a:ext cx="1106436" cy="0"/>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5" name="Straight Arrow Connector 104">
            <a:extLst>
              <a:ext uri="{FF2B5EF4-FFF2-40B4-BE49-F238E27FC236}">
                <a16:creationId xmlns:a16="http://schemas.microsoft.com/office/drawing/2014/main" id="{FF61EF2F-C857-D2CA-22E0-0AC81AD88778}"/>
              </a:ext>
            </a:extLst>
          </p:cNvPr>
          <p:cNvCxnSpPr>
            <a:cxnSpLocks/>
            <a:stCxn id="98" idx="3"/>
            <a:endCxn id="100" idx="1"/>
          </p:cNvCxnSpPr>
          <p:nvPr/>
        </p:nvCxnSpPr>
        <p:spPr>
          <a:xfrm>
            <a:off x="20276564" y="7116238"/>
            <a:ext cx="1077564" cy="0"/>
          </a:xfrm>
          <a:prstGeom prst="straightConnector1">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8" name="Connector: Elbow 107">
            <a:extLst>
              <a:ext uri="{FF2B5EF4-FFF2-40B4-BE49-F238E27FC236}">
                <a16:creationId xmlns:a16="http://schemas.microsoft.com/office/drawing/2014/main" id="{449113B5-4D8F-17B3-5262-0FA4180D26D6}"/>
              </a:ext>
            </a:extLst>
          </p:cNvPr>
          <p:cNvCxnSpPr>
            <a:cxnSpLocks/>
            <a:stCxn id="100" idx="0"/>
            <a:endCxn id="99" idx="3"/>
          </p:cNvCxnSpPr>
          <p:nvPr/>
        </p:nvCxnSpPr>
        <p:spPr>
          <a:xfrm rot="16200000" flipV="1">
            <a:off x="20574157" y="5229297"/>
            <a:ext cx="1229318" cy="1824505"/>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1" name="Connector: Elbow 110">
            <a:extLst>
              <a:ext uri="{FF2B5EF4-FFF2-40B4-BE49-F238E27FC236}">
                <a16:creationId xmlns:a16="http://schemas.microsoft.com/office/drawing/2014/main" id="{5752DB1A-1CDC-4B0B-3549-F8692006A585}"/>
              </a:ext>
            </a:extLst>
          </p:cNvPr>
          <p:cNvCxnSpPr>
            <a:cxnSpLocks/>
            <a:stCxn id="99" idx="1"/>
            <a:endCxn id="97" idx="0"/>
          </p:cNvCxnSpPr>
          <p:nvPr/>
        </p:nvCxnSpPr>
        <p:spPr>
          <a:xfrm rot="10800000" flipV="1">
            <a:off x="15798366" y="5526891"/>
            <a:ext cx="2566903" cy="996608"/>
          </a:xfrm>
          <a:prstGeom prst="bentConnector2">
            <a:avLst/>
          </a:prstGeom>
          <a:ln w="3810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2" name="TextBox 111">
            <a:extLst>
              <a:ext uri="{FF2B5EF4-FFF2-40B4-BE49-F238E27FC236}">
                <a16:creationId xmlns:a16="http://schemas.microsoft.com/office/drawing/2014/main" id="{B580D63A-94B7-9BB1-CDEC-43388CCAF047}"/>
              </a:ext>
            </a:extLst>
          </p:cNvPr>
          <p:cNvSpPr txBox="1"/>
          <p:nvPr/>
        </p:nvSpPr>
        <p:spPr>
          <a:xfrm>
            <a:off x="14562991" y="5545359"/>
            <a:ext cx="1200786" cy="461665"/>
          </a:xfrm>
          <a:prstGeom prst="rect">
            <a:avLst/>
          </a:prstGeom>
          <a:noFill/>
        </p:spPr>
        <p:txBody>
          <a:bodyPr wrap="square" rtlCol="0">
            <a:spAutoFit/>
          </a:bodyPr>
          <a:lstStyle/>
          <a:p>
            <a:r>
              <a:rPr lang="en-US" sz="2400">
                <a:solidFill>
                  <a:srgbClr val="000000"/>
                </a:solidFill>
              </a:rPr>
              <a:t>Update</a:t>
            </a:r>
          </a:p>
        </p:txBody>
      </p:sp>
      <p:sp>
        <p:nvSpPr>
          <p:cNvPr id="113" name="TextBox 112">
            <a:extLst>
              <a:ext uri="{FF2B5EF4-FFF2-40B4-BE49-F238E27FC236}">
                <a16:creationId xmlns:a16="http://schemas.microsoft.com/office/drawing/2014/main" id="{9C2C5DD6-305D-6901-AF36-F29BDD9CBEEC}"/>
              </a:ext>
            </a:extLst>
          </p:cNvPr>
          <p:cNvSpPr txBox="1"/>
          <p:nvPr/>
        </p:nvSpPr>
        <p:spPr>
          <a:xfrm>
            <a:off x="20163749" y="5706905"/>
            <a:ext cx="2130480" cy="830997"/>
          </a:xfrm>
          <a:prstGeom prst="rect">
            <a:avLst/>
          </a:prstGeom>
          <a:noFill/>
        </p:spPr>
        <p:txBody>
          <a:bodyPr wrap="square" rtlCol="0">
            <a:spAutoFit/>
          </a:bodyPr>
          <a:lstStyle/>
          <a:p>
            <a:pPr algn="ctr"/>
            <a:r>
              <a:rPr lang="en-US" sz="2400">
                <a:solidFill>
                  <a:srgbClr val="000000"/>
                </a:solidFill>
              </a:rPr>
              <a:t>Consistency Check</a:t>
            </a:r>
          </a:p>
        </p:txBody>
      </p:sp>
      <p:sp>
        <p:nvSpPr>
          <p:cNvPr id="118" name="Flowchart: Multidocument 117">
            <a:extLst>
              <a:ext uri="{FF2B5EF4-FFF2-40B4-BE49-F238E27FC236}">
                <a16:creationId xmlns:a16="http://schemas.microsoft.com/office/drawing/2014/main" id="{7711D757-813F-C0A8-6942-4440A78CD76E}"/>
              </a:ext>
            </a:extLst>
          </p:cNvPr>
          <p:cNvSpPr/>
          <p:nvPr/>
        </p:nvSpPr>
        <p:spPr>
          <a:xfrm>
            <a:off x="17848252" y="3182777"/>
            <a:ext cx="3386957" cy="1158637"/>
          </a:xfrm>
          <a:prstGeom prst="flowChartMultidocument">
            <a:avLst/>
          </a:prstGeom>
          <a:gradFill>
            <a:gsLst>
              <a:gs pos="0">
                <a:schemeClr val="accent3">
                  <a:tint val="50000"/>
                  <a:satMod val="300000"/>
                </a:schemeClr>
              </a:gs>
              <a:gs pos="35000">
                <a:schemeClr val="accent3">
                  <a:tint val="37000"/>
                  <a:satMod val="300000"/>
                </a:schemeClr>
              </a:gs>
              <a:gs pos="100000">
                <a:schemeClr val="accent3">
                  <a:tint val="15000"/>
                  <a:satMod val="350000"/>
                </a:schemeClr>
              </a:gs>
            </a:gsLst>
          </a:gradFill>
          <a:ln w="38100">
            <a:solidFill>
              <a:schemeClr val="accent3">
                <a:shade val="95000"/>
                <a:satMod val="10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a:solidFill>
                  <a:srgbClr val="000000"/>
                </a:solidFill>
              </a:rPr>
              <a:t>Domain &amp; Problem for Base Model</a:t>
            </a:r>
          </a:p>
        </p:txBody>
      </p:sp>
      <p:cxnSp>
        <p:nvCxnSpPr>
          <p:cNvPr id="120" name="Straight Connector 119">
            <a:extLst>
              <a:ext uri="{FF2B5EF4-FFF2-40B4-BE49-F238E27FC236}">
                <a16:creationId xmlns:a16="http://schemas.microsoft.com/office/drawing/2014/main" id="{5899B8B2-238D-5864-A764-7B7FF5415DE0}"/>
              </a:ext>
            </a:extLst>
          </p:cNvPr>
          <p:cNvCxnSpPr>
            <a:cxnSpLocks/>
            <a:stCxn id="118" idx="2"/>
            <a:endCxn id="99" idx="0"/>
          </p:cNvCxnSpPr>
          <p:nvPr/>
        </p:nvCxnSpPr>
        <p:spPr>
          <a:xfrm>
            <a:off x="19306212" y="4297536"/>
            <a:ext cx="14704" cy="869326"/>
          </a:xfrm>
          <a:prstGeom prst="line">
            <a:avLst/>
          </a:prstGeom>
          <a:ln w="38100" cap="flat" cmpd="sng" algn="ctr">
            <a:solidFill>
              <a:srgbClr val="00000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3" name="Connector: Elbow 122">
            <a:extLst>
              <a:ext uri="{FF2B5EF4-FFF2-40B4-BE49-F238E27FC236}">
                <a16:creationId xmlns:a16="http://schemas.microsoft.com/office/drawing/2014/main" id="{B608EB28-D210-142B-06B9-B49E28ECB763}"/>
              </a:ext>
            </a:extLst>
          </p:cNvPr>
          <p:cNvCxnSpPr>
            <a:cxnSpLocks/>
            <a:stCxn id="2" idx="3"/>
            <a:endCxn id="96" idx="2"/>
          </p:cNvCxnSpPr>
          <p:nvPr/>
        </p:nvCxnSpPr>
        <p:spPr>
          <a:xfrm flipV="1">
            <a:off x="8874541" y="8322752"/>
            <a:ext cx="9490727" cy="1365518"/>
          </a:xfrm>
          <a:prstGeom prst="bentConnector2">
            <a:avLst/>
          </a:prstGeom>
          <a:ln w="38100" cap="flat" cmpd="sng" algn="ctr">
            <a:solidFill>
              <a:srgbClr val="000000"/>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24" name="TextBox 123">
            <a:extLst>
              <a:ext uri="{FF2B5EF4-FFF2-40B4-BE49-F238E27FC236}">
                <a16:creationId xmlns:a16="http://schemas.microsoft.com/office/drawing/2014/main" id="{4B8FC2FC-6BD9-BA1A-A0F0-417925667990}"/>
              </a:ext>
            </a:extLst>
          </p:cNvPr>
          <p:cNvSpPr txBox="1"/>
          <p:nvPr/>
        </p:nvSpPr>
        <p:spPr>
          <a:xfrm>
            <a:off x="12048296" y="9681288"/>
            <a:ext cx="5050983" cy="461665"/>
          </a:xfrm>
          <a:prstGeom prst="rect">
            <a:avLst/>
          </a:prstGeom>
          <a:noFill/>
        </p:spPr>
        <p:txBody>
          <a:bodyPr wrap="square" rtlCol="0">
            <a:spAutoFit/>
          </a:bodyPr>
          <a:lstStyle/>
          <a:p>
            <a:r>
              <a:rPr lang="en-US" sz="2400" b="1">
                <a:solidFill>
                  <a:srgbClr val="000000"/>
                </a:solidFill>
              </a:rPr>
              <a:t>Using Resilience Path Algorithm</a:t>
            </a:r>
          </a:p>
        </p:txBody>
      </p:sp>
      <p:sp>
        <p:nvSpPr>
          <p:cNvPr id="2" name="Flowchart: Predefined Process 1">
            <a:extLst>
              <a:ext uri="{FF2B5EF4-FFF2-40B4-BE49-F238E27FC236}">
                <a16:creationId xmlns:a16="http://schemas.microsoft.com/office/drawing/2014/main" id="{A8367D65-ACBE-CCA6-7D80-79AF54E441D3}"/>
              </a:ext>
            </a:extLst>
          </p:cNvPr>
          <p:cNvSpPr/>
          <p:nvPr/>
        </p:nvSpPr>
        <p:spPr>
          <a:xfrm>
            <a:off x="4556369" y="9221545"/>
            <a:ext cx="4318172" cy="933449"/>
          </a:xfrm>
          <a:prstGeom prst="flowChartPredefinedProcess">
            <a:avLst/>
          </a:prstGeom>
          <a:gradFill>
            <a:gsLst>
              <a:gs pos="0">
                <a:schemeClr val="dk1">
                  <a:tint val="50000"/>
                  <a:satMod val="300000"/>
                  <a:lumMod val="99000"/>
                </a:schemeClr>
              </a:gs>
              <a:gs pos="0">
                <a:schemeClr val="dk1">
                  <a:tint val="37000"/>
                  <a:satMod val="300000"/>
                  <a:alpha val="7000"/>
                </a:schemeClr>
              </a:gs>
              <a:gs pos="100000">
                <a:schemeClr val="dk1">
                  <a:tint val="15000"/>
                  <a:satMod val="350000"/>
                </a:schemeClr>
              </a:gs>
            </a:gsLst>
            <a:lin ang="16200000" scaled="1"/>
          </a:gradFill>
          <a:ln w="38100">
            <a:solidFill>
              <a:schemeClr val="dk1">
                <a:shade val="95000"/>
                <a:satMod val="10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a:solidFill>
                  <a:srgbClr val="000000"/>
                </a:solidFill>
              </a:rPr>
              <a:t>Generate Optimistic Model</a:t>
            </a:r>
          </a:p>
        </p:txBody>
      </p:sp>
    </p:spTree>
    <p:extLst>
      <p:ext uri="{BB962C8B-B14F-4D97-AF65-F5344CB8AC3E}">
        <p14:creationId xmlns:p14="http://schemas.microsoft.com/office/powerpoint/2010/main" val="84225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p3">
            <a:extLst>
              <a:ext uri="{FF2B5EF4-FFF2-40B4-BE49-F238E27FC236}">
                <a16:creationId xmlns:a16="http://schemas.microsoft.com/office/drawing/2014/main" id="{C19D0DC1-FC58-BA2A-CF45-ADEC42974AD5}"/>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23"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b="1">
                <a:solidFill>
                  <a:srgbClr val="000000"/>
                </a:solidFill>
                <a:latin typeface="Times New Roman" panose="02020603050405020304" pitchFamily="18" charset="0"/>
                <a:cs typeface="Times New Roman" panose="02020603050405020304" pitchFamily="18" charset="0"/>
              </a:rPr>
              <a:t>Resiliency Graph Analyses</a:t>
            </a:r>
            <a:endParaRPr lang="en-US" b="1">
              <a:solidFill>
                <a:srgbClr val="0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6E7D4F1-C8FD-BA22-42C8-DFBACC54B32A}"/>
              </a:ext>
            </a:extLst>
          </p:cNvPr>
          <p:cNvPicPr>
            <a:picLocks noChangeAspect="1"/>
          </p:cNvPicPr>
          <p:nvPr/>
        </p:nvPicPr>
        <p:blipFill>
          <a:blip r:embed="rId3"/>
          <a:stretch>
            <a:fillRect/>
          </a:stretch>
        </p:blipFill>
        <p:spPr>
          <a:xfrm>
            <a:off x="9506852" y="2664189"/>
            <a:ext cx="13486488" cy="8138611"/>
          </a:xfrm>
          <a:prstGeom prst="rect">
            <a:avLst/>
          </a:prstGeom>
        </p:spPr>
      </p:pic>
      <p:sp>
        <p:nvSpPr>
          <p:cNvPr id="5" name="TextBox 4">
            <a:extLst>
              <a:ext uri="{FF2B5EF4-FFF2-40B4-BE49-F238E27FC236}">
                <a16:creationId xmlns:a16="http://schemas.microsoft.com/office/drawing/2014/main" id="{9844ACD7-2E62-F8D9-9649-590F022F7FB2}"/>
              </a:ext>
            </a:extLst>
          </p:cNvPr>
          <p:cNvSpPr txBox="1"/>
          <p:nvPr/>
        </p:nvSpPr>
        <p:spPr>
          <a:xfrm>
            <a:off x="9750807" y="10888431"/>
            <a:ext cx="12998577" cy="635559"/>
          </a:xfrm>
          <a:prstGeom prst="rect">
            <a:avLst/>
          </a:prstGeom>
          <a:noFill/>
        </p:spPr>
        <p:txBody>
          <a:bodyPr wrap="square" rtlCol="0">
            <a:spAutoFit/>
          </a:bodyPr>
          <a:lstStyle/>
          <a:p>
            <a:pPr algn="ctr"/>
            <a:r>
              <a:rPr lang="en-US">
                <a:solidFill>
                  <a:srgbClr val="000000"/>
                </a:solidFill>
              </a:rPr>
              <a:t>Fig. Overview of OT and IT component of Flare System</a:t>
            </a:r>
          </a:p>
        </p:txBody>
      </p:sp>
      <p:pic>
        <p:nvPicPr>
          <p:cNvPr id="6" name="Picture 5" descr="Diagram of a process of a chemical plant&#10;&#10;Description automatically generated with medium confidence">
            <a:extLst>
              <a:ext uri="{FF2B5EF4-FFF2-40B4-BE49-F238E27FC236}">
                <a16:creationId xmlns:a16="http://schemas.microsoft.com/office/drawing/2014/main" id="{4B6616F2-7349-9961-8E27-C392D0DD4F0A}"/>
              </a:ext>
            </a:extLst>
          </p:cNvPr>
          <p:cNvPicPr>
            <a:picLocks noChangeAspect="1"/>
          </p:cNvPicPr>
          <p:nvPr/>
        </p:nvPicPr>
        <p:blipFill>
          <a:blip r:embed="rId4"/>
          <a:stretch>
            <a:fillRect/>
          </a:stretch>
        </p:blipFill>
        <p:spPr>
          <a:xfrm>
            <a:off x="1046817" y="3667222"/>
            <a:ext cx="8206182" cy="6501001"/>
          </a:xfrm>
          <a:prstGeom prst="rect">
            <a:avLst/>
          </a:prstGeom>
        </p:spPr>
      </p:pic>
      <p:sp>
        <p:nvSpPr>
          <p:cNvPr id="7" name="TextBox 6">
            <a:extLst>
              <a:ext uri="{FF2B5EF4-FFF2-40B4-BE49-F238E27FC236}">
                <a16:creationId xmlns:a16="http://schemas.microsoft.com/office/drawing/2014/main" id="{15638151-C81E-B4A6-85CA-BC4052318FD7}"/>
              </a:ext>
            </a:extLst>
          </p:cNvPr>
          <p:cNvSpPr txBox="1"/>
          <p:nvPr/>
        </p:nvSpPr>
        <p:spPr>
          <a:xfrm>
            <a:off x="1393835" y="10544743"/>
            <a:ext cx="7512145" cy="635559"/>
          </a:xfrm>
          <a:prstGeom prst="rect">
            <a:avLst/>
          </a:prstGeom>
          <a:noFill/>
        </p:spPr>
        <p:txBody>
          <a:bodyPr wrap="square" rtlCol="0">
            <a:spAutoFit/>
          </a:bodyPr>
          <a:lstStyle/>
          <a:p>
            <a:pPr algn="ctr"/>
            <a:r>
              <a:rPr lang="en-US">
                <a:solidFill>
                  <a:srgbClr val="000000"/>
                </a:solidFill>
              </a:rPr>
              <a:t>Fig. Flare System</a:t>
            </a:r>
          </a:p>
        </p:txBody>
      </p:sp>
      <p:sp>
        <p:nvSpPr>
          <p:cNvPr id="3" name="Slide Number Placeholder 2">
            <a:extLst>
              <a:ext uri="{FF2B5EF4-FFF2-40B4-BE49-F238E27FC236}">
                <a16:creationId xmlns:a16="http://schemas.microsoft.com/office/drawing/2014/main" id="{0F577C2F-7B9C-D467-0A8C-ACB67B9F0578}"/>
              </a:ext>
            </a:extLst>
          </p:cNvPr>
          <p:cNvSpPr>
            <a:spLocks noGrp="1"/>
          </p:cNvSpPr>
          <p:nvPr>
            <p:ph type="sldNum" sz="quarter" idx="4"/>
          </p:nvPr>
        </p:nvSpPr>
        <p:spPr>
          <a:xfrm>
            <a:off x="23214133" y="13024017"/>
            <a:ext cx="924316" cy="444843"/>
          </a:xfrm>
        </p:spPr>
        <p:txBody>
          <a:bodyPr/>
          <a:lstStyle/>
          <a:p>
            <a:pPr defTabSz="1828800">
              <a:buClr>
                <a:srgbClr val="000000"/>
              </a:buClr>
            </a:pPr>
            <a:fld id="{00000000-1234-1234-1234-123412341234}" type="slidenum">
              <a:rPr lang="en-US" kern="0"/>
              <a:pPr defTabSz="1828800">
                <a:buClr>
                  <a:srgbClr val="000000"/>
                </a:buClr>
              </a:pPr>
              <a:t>37</a:t>
            </a:fld>
            <a:endParaRPr lang="en-US" kern="0"/>
          </a:p>
        </p:txBody>
      </p:sp>
    </p:spTree>
    <p:extLst>
      <p:ext uri="{BB962C8B-B14F-4D97-AF65-F5344CB8AC3E}">
        <p14:creationId xmlns:p14="http://schemas.microsoft.com/office/powerpoint/2010/main" val="242890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p3">
            <a:extLst>
              <a:ext uri="{FF2B5EF4-FFF2-40B4-BE49-F238E27FC236}">
                <a16:creationId xmlns:a16="http://schemas.microsoft.com/office/drawing/2014/main" id="{C19D0DC1-FC58-BA2A-CF45-ADEC42974AD5}"/>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23"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b="1">
                <a:solidFill>
                  <a:srgbClr val="000000"/>
                </a:solidFill>
                <a:latin typeface="Times New Roman" panose="02020603050405020304" pitchFamily="18" charset="0"/>
                <a:cs typeface="Times New Roman" panose="02020603050405020304" pitchFamily="18" charset="0"/>
              </a:rPr>
              <a:t>RG Capturing all Faults in CPS</a:t>
            </a:r>
          </a:p>
        </p:txBody>
      </p:sp>
      <p:sp>
        <p:nvSpPr>
          <p:cNvPr id="3" name="Slide Number Placeholder 2">
            <a:extLst>
              <a:ext uri="{FF2B5EF4-FFF2-40B4-BE49-F238E27FC236}">
                <a16:creationId xmlns:a16="http://schemas.microsoft.com/office/drawing/2014/main" id="{ABC4E23C-6900-3AFE-CB14-18BA8E0C80BB}"/>
              </a:ext>
            </a:extLst>
          </p:cNvPr>
          <p:cNvSpPr>
            <a:spLocks noGrp="1"/>
          </p:cNvSpPr>
          <p:nvPr>
            <p:ph type="sldNum" sz="quarter" idx="4"/>
          </p:nvPr>
        </p:nvSpPr>
        <p:spPr>
          <a:xfrm>
            <a:off x="23214133" y="13024017"/>
            <a:ext cx="924316" cy="444843"/>
          </a:xfrm>
        </p:spPr>
        <p:txBody>
          <a:bodyPr/>
          <a:lstStyle/>
          <a:p>
            <a:pPr defTabSz="1828800">
              <a:buClr>
                <a:srgbClr val="000000"/>
              </a:buClr>
            </a:pPr>
            <a:fld id="{00000000-1234-1234-1234-123412341234}" type="slidenum">
              <a:rPr lang="en-US" kern="0"/>
              <a:pPr defTabSz="1828800">
                <a:buClr>
                  <a:srgbClr val="000000"/>
                </a:buClr>
              </a:pPr>
              <a:t>38</a:t>
            </a:fld>
            <a:endParaRPr lang="en-US" kern="0"/>
          </a:p>
        </p:txBody>
      </p:sp>
      <p:pic>
        <p:nvPicPr>
          <p:cNvPr id="7" name="Picture 6">
            <a:extLst>
              <a:ext uri="{FF2B5EF4-FFF2-40B4-BE49-F238E27FC236}">
                <a16:creationId xmlns:a16="http://schemas.microsoft.com/office/drawing/2014/main" id="{E9DD206D-605F-C87D-652B-9C210A72970A}"/>
              </a:ext>
            </a:extLst>
          </p:cNvPr>
          <p:cNvPicPr>
            <a:picLocks noChangeAspect="1"/>
          </p:cNvPicPr>
          <p:nvPr/>
        </p:nvPicPr>
        <p:blipFill>
          <a:blip r:embed="rId3"/>
          <a:stretch>
            <a:fillRect/>
          </a:stretch>
        </p:blipFill>
        <p:spPr>
          <a:xfrm>
            <a:off x="949406" y="3580855"/>
            <a:ext cx="9782374" cy="5880899"/>
          </a:xfrm>
          <a:prstGeom prst="rect">
            <a:avLst/>
          </a:prstGeom>
        </p:spPr>
      </p:pic>
      <p:pic>
        <p:nvPicPr>
          <p:cNvPr id="10" name="Picture 9">
            <a:extLst>
              <a:ext uri="{FF2B5EF4-FFF2-40B4-BE49-F238E27FC236}">
                <a16:creationId xmlns:a16="http://schemas.microsoft.com/office/drawing/2014/main" id="{20F50561-FA28-9D25-5CA5-E30D66368847}"/>
              </a:ext>
            </a:extLst>
          </p:cNvPr>
          <p:cNvPicPr>
            <a:picLocks noChangeAspect="1"/>
          </p:cNvPicPr>
          <p:nvPr/>
        </p:nvPicPr>
        <p:blipFill>
          <a:blip r:embed="rId4"/>
          <a:stretch>
            <a:fillRect/>
          </a:stretch>
        </p:blipFill>
        <p:spPr>
          <a:xfrm>
            <a:off x="12193587" y="1982861"/>
            <a:ext cx="11224086" cy="10440638"/>
          </a:xfrm>
          <a:prstGeom prst="rect">
            <a:avLst/>
          </a:prstGeom>
        </p:spPr>
      </p:pic>
      <p:sp>
        <p:nvSpPr>
          <p:cNvPr id="12" name="Rectangle 11">
            <a:extLst>
              <a:ext uri="{FF2B5EF4-FFF2-40B4-BE49-F238E27FC236}">
                <a16:creationId xmlns:a16="http://schemas.microsoft.com/office/drawing/2014/main" id="{0493D79E-560D-53DA-0889-2E267F4C03C5}"/>
              </a:ext>
            </a:extLst>
          </p:cNvPr>
          <p:cNvSpPr/>
          <p:nvPr/>
        </p:nvSpPr>
        <p:spPr>
          <a:xfrm>
            <a:off x="1855165" y="6382512"/>
            <a:ext cx="7101142" cy="237744"/>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E5D7C012-E49F-8F88-D272-BCD640B8246D}"/>
              </a:ext>
            </a:extLst>
          </p:cNvPr>
          <p:cNvSpPr/>
          <p:nvPr/>
        </p:nvSpPr>
        <p:spPr>
          <a:xfrm>
            <a:off x="13350240" y="5382768"/>
            <a:ext cx="9198863" cy="871728"/>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23362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4CEDF-86F0-4450-9CC1-4A49C0D6A2BC}"/>
            </a:ext>
          </a:extLst>
        </p:cNvPr>
        <p:cNvGrpSpPr/>
        <p:nvPr/>
      </p:nvGrpSpPr>
      <p:grpSpPr>
        <a:xfrm>
          <a:off x="0" y="0"/>
          <a:ext cx="0" cy="0"/>
          <a:chOff x="0" y="0"/>
          <a:chExt cx="0" cy="0"/>
        </a:xfrm>
      </p:grpSpPr>
      <p:sp>
        <p:nvSpPr>
          <p:cNvPr id="2" name="Google Shape;91;p3">
            <a:extLst>
              <a:ext uri="{FF2B5EF4-FFF2-40B4-BE49-F238E27FC236}">
                <a16:creationId xmlns:a16="http://schemas.microsoft.com/office/drawing/2014/main" id="{5C653469-9051-7105-22BB-A975B87B4554}"/>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23"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b="1">
                <a:solidFill>
                  <a:srgbClr val="000000"/>
                </a:solidFill>
                <a:latin typeface="Times New Roman" panose="02020603050405020304" pitchFamily="18" charset="0"/>
                <a:cs typeface="Times New Roman" panose="02020603050405020304" pitchFamily="18" charset="0"/>
              </a:rPr>
              <a:t>Resiliency Graph - Visualization</a:t>
            </a:r>
            <a:endParaRPr lang="en-US" b="1">
              <a:solidFill>
                <a:srgbClr val="0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5621A44-C7C6-15E7-147A-EB47A32C284B}"/>
              </a:ext>
            </a:extLst>
          </p:cNvPr>
          <p:cNvPicPr>
            <a:picLocks noChangeAspect="1"/>
          </p:cNvPicPr>
          <p:nvPr/>
        </p:nvPicPr>
        <p:blipFill>
          <a:blip r:embed="rId3"/>
          <a:stretch>
            <a:fillRect/>
          </a:stretch>
        </p:blipFill>
        <p:spPr>
          <a:xfrm>
            <a:off x="959236" y="2130413"/>
            <a:ext cx="22468702" cy="10072465"/>
          </a:xfrm>
          <a:prstGeom prst="rect">
            <a:avLst/>
          </a:prstGeom>
        </p:spPr>
      </p:pic>
      <p:sp>
        <p:nvSpPr>
          <p:cNvPr id="8" name="Slide Number Placeholder 2">
            <a:extLst>
              <a:ext uri="{FF2B5EF4-FFF2-40B4-BE49-F238E27FC236}">
                <a16:creationId xmlns:a16="http://schemas.microsoft.com/office/drawing/2014/main" id="{034C7180-6555-DA42-93AA-3D59384A3E07}"/>
              </a:ext>
            </a:extLst>
          </p:cNvPr>
          <p:cNvSpPr>
            <a:spLocks noGrp="1"/>
          </p:cNvSpPr>
          <p:nvPr>
            <p:ph type="sldNum" sz="quarter" idx="4"/>
          </p:nvPr>
        </p:nvSpPr>
        <p:spPr>
          <a:xfrm>
            <a:off x="23214133" y="13024017"/>
            <a:ext cx="924316" cy="444843"/>
          </a:xfrm>
        </p:spPr>
        <p:txBody>
          <a:bodyPr/>
          <a:lstStyle/>
          <a:p>
            <a:pPr defTabSz="1828800">
              <a:buClr>
                <a:srgbClr val="000000"/>
              </a:buClr>
            </a:pPr>
            <a:fld id="{00000000-1234-1234-1234-123412341234}" type="slidenum">
              <a:rPr lang="en-US" kern="0"/>
              <a:pPr defTabSz="1828800">
                <a:buClr>
                  <a:srgbClr val="000000"/>
                </a:buClr>
              </a:pPr>
              <a:t>39</a:t>
            </a:fld>
            <a:endParaRPr lang="en-US" kern="0"/>
          </a:p>
        </p:txBody>
      </p:sp>
    </p:spTree>
    <p:extLst>
      <p:ext uri="{BB962C8B-B14F-4D97-AF65-F5344CB8AC3E}">
        <p14:creationId xmlns:p14="http://schemas.microsoft.com/office/powerpoint/2010/main" val="3399826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able of information&#10;&#10;Description automatically generated">
            <a:extLst>
              <a:ext uri="{FF2B5EF4-FFF2-40B4-BE49-F238E27FC236}">
                <a16:creationId xmlns:a16="http://schemas.microsoft.com/office/drawing/2014/main" id="{57A490A6-5FC2-6CF1-45C0-4FEEB0D44DF1}"/>
              </a:ext>
            </a:extLst>
          </p:cNvPr>
          <p:cNvPicPr>
            <a:picLocks noChangeAspect="1"/>
          </p:cNvPicPr>
          <p:nvPr/>
        </p:nvPicPr>
        <p:blipFill>
          <a:blip r:embed="rId3"/>
          <a:stretch>
            <a:fillRect/>
          </a:stretch>
        </p:blipFill>
        <p:spPr>
          <a:xfrm>
            <a:off x="802361" y="2377142"/>
            <a:ext cx="10139442" cy="9473196"/>
          </a:xfrm>
          <a:prstGeom prst="rect">
            <a:avLst/>
          </a:prstGeom>
        </p:spPr>
      </p:pic>
      <p:pic>
        <p:nvPicPr>
          <p:cNvPr id="7" name="Picture 6" descr="A diagram of a computer network&#10;&#10;Description automatically generated">
            <a:extLst>
              <a:ext uri="{FF2B5EF4-FFF2-40B4-BE49-F238E27FC236}">
                <a16:creationId xmlns:a16="http://schemas.microsoft.com/office/drawing/2014/main" id="{266BFFCF-1882-A035-5F9C-02F2F17BB19F}"/>
              </a:ext>
            </a:extLst>
          </p:cNvPr>
          <p:cNvPicPr>
            <a:picLocks noChangeAspect="1"/>
          </p:cNvPicPr>
          <p:nvPr/>
        </p:nvPicPr>
        <p:blipFill>
          <a:blip r:embed="rId4"/>
          <a:stretch>
            <a:fillRect/>
          </a:stretch>
        </p:blipFill>
        <p:spPr>
          <a:xfrm>
            <a:off x="11866986" y="2266360"/>
            <a:ext cx="7924350" cy="10386996"/>
          </a:xfrm>
          <a:prstGeom prst="rect">
            <a:avLst/>
          </a:prstGeom>
        </p:spPr>
      </p:pic>
      <p:sp>
        <p:nvSpPr>
          <p:cNvPr id="3" name="Slide Number Placeholder 2">
            <a:extLst>
              <a:ext uri="{FF2B5EF4-FFF2-40B4-BE49-F238E27FC236}">
                <a16:creationId xmlns:a16="http://schemas.microsoft.com/office/drawing/2014/main" id="{6AE76906-BE70-D570-0001-AE91DC750ADD}"/>
              </a:ext>
            </a:extLst>
          </p:cNvPr>
          <p:cNvSpPr>
            <a:spLocks noGrp="1"/>
          </p:cNvSpPr>
          <p:nvPr>
            <p:ph type="sldNum" sz="quarter" idx="4"/>
          </p:nvPr>
        </p:nvSpPr>
        <p:spPr/>
        <p:txBody>
          <a:bodyPr/>
          <a:lstStyle/>
          <a:p>
            <a:fld id="{5D421B75-32F1-3341-9ED0-64265A793BE3}" type="slidenum">
              <a:rPr lang="en-US" smtClean="0"/>
              <a:pPr/>
              <a:t>4</a:t>
            </a:fld>
            <a:endParaRPr lang="en-US"/>
          </a:p>
        </p:txBody>
      </p:sp>
      <p:sp>
        <p:nvSpPr>
          <p:cNvPr id="5" name="Google Shape;91;p3">
            <a:extLst>
              <a:ext uri="{FF2B5EF4-FFF2-40B4-BE49-F238E27FC236}">
                <a16:creationId xmlns:a16="http://schemas.microsoft.com/office/drawing/2014/main" id="{1F108265-ACE9-3B1B-A008-82CC5DEA823A}"/>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92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a:solidFill>
                  <a:srgbClr val="000000"/>
                </a:solidFill>
                <a:latin typeface="Times New Roman" panose="02020603050405020304" pitchFamily="18" charset="0"/>
                <a:cs typeface="Times New Roman" panose="02020603050405020304" pitchFamily="18" charset="0"/>
              </a:rPr>
              <a:t>How Hard is the System Admin’s Job?</a:t>
            </a:r>
          </a:p>
        </p:txBody>
      </p:sp>
    </p:spTree>
    <p:extLst>
      <p:ext uri="{BB962C8B-B14F-4D97-AF65-F5344CB8AC3E}">
        <p14:creationId xmlns:p14="http://schemas.microsoft.com/office/powerpoint/2010/main" val="4275680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6F9E2-BDA1-0C88-F456-A8F8397E5D25}"/>
            </a:ext>
          </a:extLst>
        </p:cNvPr>
        <p:cNvGrpSpPr/>
        <p:nvPr/>
      </p:nvGrpSpPr>
      <p:grpSpPr>
        <a:xfrm>
          <a:off x="0" y="0"/>
          <a:ext cx="0" cy="0"/>
          <a:chOff x="0" y="0"/>
          <a:chExt cx="0" cy="0"/>
        </a:xfrm>
      </p:grpSpPr>
      <p:sp>
        <p:nvSpPr>
          <p:cNvPr id="2" name="Google Shape;91;p3">
            <a:extLst>
              <a:ext uri="{FF2B5EF4-FFF2-40B4-BE49-F238E27FC236}">
                <a16:creationId xmlns:a16="http://schemas.microsoft.com/office/drawing/2014/main" id="{92C44A26-DB27-197A-61F4-A443438F697F}"/>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23"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b="1">
                <a:solidFill>
                  <a:srgbClr val="000000"/>
                </a:solidFill>
                <a:latin typeface="Times New Roman" panose="02020603050405020304" pitchFamily="18" charset="0"/>
                <a:cs typeface="Times New Roman" panose="02020603050405020304" pitchFamily="18" charset="0"/>
              </a:rPr>
              <a:t>Resiliency Graph - Visualization</a:t>
            </a:r>
            <a:endParaRPr lang="en-US" b="1">
              <a:solidFill>
                <a:srgbClr val="0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49DDE1-06AE-B522-4E17-E29BAF46D37A}"/>
              </a:ext>
            </a:extLst>
          </p:cNvPr>
          <p:cNvPicPr>
            <a:picLocks noChangeAspect="1"/>
          </p:cNvPicPr>
          <p:nvPr/>
        </p:nvPicPr>
        <p:blipFill>
          <a:blip r:embed="rId3"/>
          <a:stretch>
            <a:fillRect/>
          </a:stretch>
        </p:blipFill>
        <p:spPr>
          <a:xfrm>
            <a:off x="959236" y="2130413"/>
            <a:ext cx="22468702" cy="10072465"/>
          </a:xfrm>
          <a:prstGeom prst="rect">
            <a:avLst/>
          </a:prstGeom>
        </p:spPr>
      </p:pic>
      <p:sp>
        <p:nvSpPr>
          <p:cNvPr id="3" name="Oval 2">
            <a:extLst>
              <a:ext uri="{FF2B5EF4-FFF2-40B4-BE49-F238E27FC236}">
                <a16:creationId xmlns:a16="http://schemas.microsoft.com/office/drawing/2014/main" id="{CF35BC98-E2D9-3161-3A9A-8C83A76CA19C}"/>
              </a:ext>
            </a:extLst>
          </p:cNvPr>
          <p:cNvSpPr/>
          <p:nvPr/>
        </p:nvSpPr>
        <p:spPr>
          <a:xfrm>
            <a:off x="16789940" y="4805464"/>
            <a:ext cx="1167320" cy="1167319"/>
          </a:xfrm>
          <a:prstGeom prst="ellipse">
            <a:avLst/>
          </a:prstGeom>
          <a:noFill/>
          <a:ln w="920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F175759-CD2E-E8AC-8088-E2B081F96588}"/>
              </a:ext>
            </a:extLst>
          </p:cNvPr>
          <p:cNvSpPr/>
          <p:nvPr/>
        </p:nvSpPr>
        <p:spPr>
          <a:xfrm>
            <a:off x="5058382" y="11287593"/>
            <a:ext cx="1147865" cy="1154028"/>
          </a:xfrm>
          <a:prstGeom prst="ellipse">
            <a:avLst/>
          </a:prstGeom>
          <a:noFill/>
          <a:ln w="920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B174922-ECED-DABD-28CF-C4D5ACC432EB}"/>
              </a:ext>
            </a:extLst>
          </p:cNvPr>
          <p:cNvSpPr/>
          <p:nvPr/>
        </p:nvSpPr>
        <p:spPr>
          <a:xfrm>
            <a:off x="6669931" y="10591208"/>
            <a:ext cx="1147865" cy="1154028"/>
          </a:xfrm>
          <a:prstGeom prst="ellipse">
            <a:avLst/>
          </a:prstGeom>
          <a:noFill/>
          <a:ln w="920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E8101AC-F1B0-9520-3B97-B4A7E0A4BB00}"/>
              </a:ext>
            </a:extLst>
          </p:cNvPr>
          <p:cNvSpPr/>
          <p:nvPr/>
        </p:nvSpPr>
        <p:spPr>
          <a:xfrm>
            <a:off x="949406" y="8190954"/>
            <a:ext cx="1147865" cy="1154028"/>
          </a:xfrm>
          <a:prstGeom prst="ellipse">
            <a:avLst/>
          </a:prstGeom>
          <a:noFill/>
          <a:ln w="920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2">
            <a:extLst>
              <a:ext uri="{FF2B5EF4-FFF2-40B4-BE49-F238E27FC236}">
                <a16:creationId xmlns:a16="http://schemas.microsoft.com/office/drawing/2014/main" id="{E32948AB-182D-7F75-2147-3E8ECC921EE8}"/>
              </a:ext>
            </a:extLst>
          </p:cNvPr>
          <p:cNvSpPr>
            <a:spLocks noGrp="1"/>
          </p:cNvSpPr>
          <p:nvPr>
            <p:ph type="sldNum" sz="quarter" idx="4"/>
          </p:nvPr>
        </p:nvSpPr>
        <p:spPr>
          <a:xfrm>
            <a:off x="23214133" y="13024017"/>
            <a:ext cx="924316" cy="444843"/>
          </a:xfrm>
        </p:spPr>
        <p:txBody>
          <a:bodyPr/>
          <a:lstStyle/>
          <a:p>
            <a:pPr defTabSz="1828800">
              <a:buClr>
                <a:srgbClr val="000000"/>
              </a:buClr>
            </a:pPr>
            <a:fld id="{00000000-1234-1234-1234-123412341234}" type="slidenum">
              <a:rPr lang="en-US" kern="0"/>
              <a:pPr defTabSz="1828800">
                <a:buClr>
                  <a:srgbClr val="000000"/>
                </a:buClr>
              </a:pPr>
              <a:t>40</a:t>
            </a:fld>
            <a:endParaRPr lang="en-US" kern="0"/>
          </a:p>
        </p:txBody>
      </p:sp>
    </p:spTree>
    <p:extLst>
      <p:ext uri="{BB962C8B-B14F-4D97-AF65-F5344CB8AC3E}">
        <p14:creationId xmlns:p14="http://schemas.microsoft.com/office/powerpoint/2010/main" val="378665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4606B-FAD4-B353-7D5A-A1D1796A7833}"/>
            </a:ext>
          </a:extLst>
        </p:cNvPr>
        <p:cNvGrpSpPr/>
        <p:nvPr/>
      </p:nvGrpSpPr>
      <p:grpSpPr>
        <a:xfrm>
          <a:off x="0" y="0"/>
          <a:ext cx="0" cy="0"/>
          <a:chOff x="0" y="0"/>
          <a:chExt cx="0" cy="0"/>
        </a:xfrm>
      </p:grpSpPr>
      <p:sp>
        <p:nvSpPr>
          <p:cNvPr id="2" name="Google Shape;91;p3">
            <a:extLst>
              <a:ext uri="{FF2B5EF4-FFF2-40B4-BE49-F238E27FC236}">
                <a16:creationId xmlns:a16="http://schemas.microsoft.com/office/drawing/2014/main" id="{DB33B84B-4D0A-831F-DC03-DE09BAD19621}"/>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23"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b="1">
                <a:solidFill>
                  <a:srgbClr val="000000"/>
                </a:solidFill>
                <a:latin typeface="Times New Roman" panose="02020603050405020304" pitchFamily="18" charset="0"/>
                <a:cs typeface="Times New Roman" panose="02020603050405020304" pitchFamily="18" charset="0"/>
              </a:rPr>
              <a:t>Cascading Failure</a:t>
            </a:r>
            <a:endParaRPr lang="en-US" sz="2400" b="1">
              <a:solidFill>
                <a:srgbClr val="0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6AA1F60-FB3D-AD43-7594-C4E16894169F}"/>
              </a:ext>
            </a:extLst>
          </p:cNvPr>
          <p:cNvPicPr>
            <a:picLocks noChangeAspect="1"/>
          </p:cNvPicPr>
          <p:nvPr/>
        </p:nvPicPr>
        <p:blipFill>
          <a:blip r:embed="rId3">
            <a:alphaModFix amt="26000"/>
          </a:blip>
          <a:stretch>
            <a:fillRect/>
          </a:stretch>
        </p:blipFill>
        <p:spPr>
          <a:xfrm>
            <a:off x="959236" y="2130413"/>
            <a:ext cx="22468702" cy="10072465"/>
          </a:xfrm>
          <a:prstGeom prst="rect">
            <a:avLst/>
          </a:prstGeom>
        </p:spPr>
      </p:pic>
      <p:sp>
        <p:nvSpPr>
          <p:cNvPr id="3" name="Oval 2">
            <a:extLst>
              <a:ext uri="{FF2B5EF4-FFF2-40B4-BE49-F238E27FC236}">
                <a16:creationId xmlns:a16="http://schemas.microsoft.com/office/drawing/2014/main" id="{16E80656-7661-2CE8-A927-5561948B9EAE}"/>
              </a:ext>
            </a:extLst>
          </p:cNvPr>
          <p:cNvSpPr/>
          <p:nvPr/>
        </p:nvSpPr>
        <p:spPr>
          <a:xfrm>
            <a:off x="16789940" y="4805464"/>
            <a:ext cx="1167320" cy="1167319"/>
          </a:xfrm>
          <a:prstGeom prst="ellipse">
            <a:avLst/>
          </a:prstGeom>
          <a:noFill/>
          <a:ln w="920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E96FF72-DCFA-83F9-4F1E-D37FAA7B7650}"/>
              </a:ext>
            </a:extLst>
          </p:cNvPr>
          <p:cNvSpPr/>
          <p:nvPr/>
        </p:nvSpPr>
        <p:spPr>
          <a:xfrm>
            <a:off x="5058382" y="11287593"/>
            <a:ext cx="1147865" cy="1154028"/>
          </a:xfrm>
          <a:prstGeom prst="ellipse">
            <a:avLst/>
          </a:prstGeom>
          <a:noFill/>
          <a:ln w="920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6266E1E-D2A3-DAA3-58D4-F9BC9ECE8DF8}"/>
              </a:ext>
            </a:extLst>
          </p:cNvPr>
          <p:cNvSpPr/>
          <p:nvPr/>
        </p:nvSpPr>
        <p:spPr>
          <a:xfrm>
            <a:off x="6669931" y="10591208"/>
            <a:ext cx="1147865" cy="1154028"/>
          </a:xfrm>
          <a:prstGeom prst="ellipse">
            <a:avLst/>
          </a:prstGeom>
          <a:noFill/>
          <a:ln w="920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DD9F45E-07FF-4F8B-D94A-E4BF410D1169}"/>
              </a:ext>
            </a:extLst>
          </p:cNvPr>
          <p:cNvSpPr/>
          <p:nvPr/>
        </p:nvSpPr>
        <p:spPr>
          <a:xfrm>
            <a:off x="949406" y="8190954"/>
            <a:ext cx="1147865" cy="1154028"/>
          </a:xfrm>
          <a:prstGeom prst="ellipse">
            <a:avLst/>
          </a:prstGeom>
          <a:noFill/>
          <a:ln w="920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2">
            <a:extLst>
              <a:ext uri="{FF2B5EF4-FFF2-40B4-BE49-F238E27FC236}">
                <a16:creationId xmlns:a16="http://schemas.microsoft.com/office/drawing/2014/main" id="{C30AFCF5-B21F-9A1D-0743-D1EF98FDBB1D}"/>
              </a:ext>
            </a:extLst>
          </p:cNvPr>
          <p:cNvSpPr>
            <a:spLocks noGrp="1"/>
          </p:cNvSpPr>
          <p:nvPr>
            <p:ph type="sldNum" sz="quarter" idx="4"/>
          </p:nvPr>
        </p:nvSpPr>
        <p:spPr>
          <a:xfrm>
            <a:off x="23214133" y="13024017"/>
            <a:ext cx="924316" cy="444843"/>
          </a:xfrm>
        </p:spPr>
        <p:txBody>
          <a:bodyPr/>
          <a:lstStyle/>
          <a:p>
            <a:pPr defTabSz="1828800">
              <a:buClr>
                <a:srgbClr val="000000"/>
              </a:buClr>
            </a:pPr>
            <a:fld id="{00000000-1234-1234-1234-123412341234}" type="slidenum">
              <a:rPr lang="en-US" kern="0"/>
              <a:pPr defTabSz="1828800">
                <a:buClr>
                  <a:srgbClr val="000000"/>
                </a:buClr>
              </a:pPr>
              <a:t>41</a:t>
            </a:fld>
            <a:endParaRPr lang="en-US" kern="0"/>
          </a:p>
        </p:txBody>
      </p:sp>
      <p:pic>
        <p:nvPicPr>
          <p:cNvPr id="11" name="Picture 10">
            <a:extLst>
              <a:ext uri="{FF2B5EF4-FFF2-40B4-BE49-F238E27FC236}">
                <a16:creationId xmlns:a16="http://schemas.microsoft.com/office/drawing/2014/main" id="{C2B9F535-CD56-10BF-FD5D-C2727A94279F}"/>
              </a:ext>
            </a:extLst>
          </p:cNvPr>
          <p:cNvPicPr>
            <a:picLocks noChangeAspect="1"/>
          </p:cNvPicPr>
          <p:nvPr/>
        </p:nvPicPr>
        <p:blipFill>
          <a:blip r:embed="rId4"/>
          <a:stretch>
            <a:fillRect/>
          </a:stretch>
        </p:blipFill>
        <p:spPr>
          <a:xfrm>
            <a:off x="5388280" y="2130413"/>
            <a:ext cx="11198460" cy="8134730"/>
          </a:xfrm>
          <a:prstGeom prst="rect">
            <a:avLst/>
          </a:prstGeom>
        </p:spPr>
      </p:pic>
    </p:spTree>
    <p:extLst>
      <p:ext uri="{BB962C8B-B14F-4D97-AF65-F5344CB8AC3E}">
        <p14:creationId xmlns:p14="http://schemas.microsoft.com/office/powerpoint/2010/main" val="3956529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p3">
            <a:extLst>
              <a:ext uri="{FF2B5EF4-FFF2-40B4-BE49-F238E27FC236}">
                <a16:creationId xmlns:a16="http://schemas.microsoft.com/office/drawing/2014/main" id="{C19D0DC1-FC58-BA2A-CF45-ADEC42974AD5}"/>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23"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b="1">
                <a:solidFill>
                  <a:srgbClr val="000000"/>
                </a:solidFill>
                <a:latin typeface="Times New Roman" panose="02020603050405020304" pitchFamily="18" charset="0"/>
                <a:cs typeface="Times New Roman" panose="02020603050405020304" pitchFamily="18" charset="0"/>
              </a:rPr>
              <a:t>Cascading Failure</a:t>
            </a:r>
            <a:endParaRPr lang="en-US" b="1">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9B55EB6-CD5D-A250-8944-09A6B4A27579}"/>
              </a:ext>
            </a:extLst>
          </p:cNvPr>
          <p:cNvSpPr txBox="1"/>
          <p:nvPr/>
        </p:nvSpPr>
        <p:spPr>
          <a:xfrm>
            <a:off x="13177408" y="8276819"/>
            <a:ext cx="10240700" cy="461665"/>
          </a:xfrm>
          <a:prstGeom prst="rect">
            <a:avLst/>
          </a:prstGeom>
          <a:noFill/>
        </p:spPr>
        <p:txBody>
          <a:bodyPr wrap="square" rtlCol="0">
            <a:spAutoFit/>
          </a:bodyPr>
          <a:lstStyle/>
          <a:p>
            <a:pPr algn="ctr"/>
            <a:r>
              <a:rPr lang="en-US" sz="2400">
                <a:solidFill>
                  <a:srgbClr val="000000"/>
                </a:solidFill>
              </a:rPr>
              <a:t>Fig. Resilience Path (RP) representation as an AI Plan.</a:t>
            </a:r>
          </a:p>
        </p:txBody>
      </p:sp>
      <p:sp>
        <p:nvSpPr>
          <p:cNvPr id="4" name="Slide Number Placeholder 2">
            <a:extLst>
              <a:ext uri="{FF2B5EF4-FFF2-40B4-BE49-F238E27FC236}">
                <a16:creationId xmlns:a16="http://schemas.microsoft.com/office/drawing/2014/main" id="{5BEBFD82-FDBC-6ABD-BE40-3EAA0D1CC2F2}"/>
              </a:ext>
            </a:extLst>
          </p:cNvPr>
          <p:cNvSpPr>
            <a:spLocks noGrp="1"/>
          </p:cNvSpPr>
          <p:nvPr>
            <p:ph type="sldNum" sz="quarter" idx="4"/>
          </p:nvPr>
        </p:nvSpPr>
        <p:spPr>
          <a:xfrm>
            <a:off x="23214133" y="13024017"/>
            <a:ext cx="924316" cy="444843"/>
          </a:xfrm>
        </p:spPr>
        <p:txBody>
          <a:bodyPr/>
          <a:lstStyle/>
          <a:p>
            <a:pPr defTabSz="1828800">
              <a:buClr>
                <a:srgbClr val="000000"/>
              </a:buClr>
            </a:pPr>
            <a:fld id="{00000000-1234-1234-1234-123412341234}" type="slidenum">
              <a:rPr lang="en-US" kern="0"/>
              <a:pPr defTabSz="1828800">
                <a:buClr>
                  <a:srgbClr val="000000"/>
                </a:buClr>
              </a:pPr>
              <a:t>42</a:t>
            </a:fld>
            <a:endParaRPr lang="en-US" kern="0"/>
          </a:p>
        </p:txBody>
      </p:sp>
      <p:pic>
        <p:nvPicPr>
          <p:cNvPr id="7" name="Picture 6">
            <a:extLst>
              <a:ext uri="{FF2B5EF4-FFF2-40B4-BE49-F238E27FC236}">
                <a16:creationId xmlns:a16="http://schemas.microsoft.com/office/drawing/2014/main" id="{11532818-63F8-B964-D55B-54EEEDC24E21}"/>
              </a:ext>
            </a:extLst>
          </p:cNvPr>
          <p:cNvPicPr>
            <a:picLocks noChangeAspect="1"/>
          </p:cNvPicPr>
          <p:nvPr/>
        </p:nvPicPr>
        <p:blipFill>
          <a:blip r:embed="rId3"/>
          <a:stretch>
            <a:fillRect/>
          </a:stretch>
        </p:blipFill>
        <p:spPr>
          <a:xfrm>
            <a:off x="969067" y="2569328"/>
            <a:ext cx="11807771" cy="8577343"/>
          </a:xfrm>
          <a:prstGeom prst="rect">
            <a:avLst/>
          </a:prstGeom>
        </p:spPr>
      </p:pic>
      <p:pic>
        <p:nvPicPr>
          <p:cNvPr id="8" name="Picture 7" descr="A close-up of a computer code&#10;&#10;Description automatically generated">
            <a:extLst>
              <a:ext uri="{FF2B5EF4-FFF2-40B4-BE49-F238E27FC236}">
                <a16:creationId xmlns:a16="http://schemas.microsoft.com/office/drawing/2014/main" id="{3C678B6C-C305-2C86-901F-08A5C2A341C2}"/>
              </a:ext>
            </a:extLst>
          </p:cNvPr>
          <p:cNvPicPr>
            <a:picLocks noChangeAspect="1"/>
          </p:cNvPicPr>
          <p:nvPr/>
        </p:nvPicPr>
        <p:blipFill>
          <a:blip r:embed="rId4"/>
          <a:srcRect b="15479"/>
          <a:stretch/>
        </p:blipFill>
        <p:spPr>
          <a:xfrm>
            <a:off x="13079248" y="5496449"/>
            <a:ext cx="10597043" cy="2133599"/>
          </a:xfrm>
          <a:prstGeom prst="rect">
            <a:avLst/>
          </a:prstGeom>
          <a:noFill/>
          <a:ln w="25400">
            <a:solidFill>
              <a:srgbClr val="000000"/>
            </a:solidFill>
          </a:ln>
        </p:spPr>
      </p:pic>
    </p:spTree>
    <p:extLst>
      <p:ext uri="{BB962C8B-B14F-4D97-AF65-F5344CB8AC3E}">
        <p14:creationId xmlns:p14="http://schemas.microsoft.com/office/powerpoint/2010/main" val="3750554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44FCF-52C6-F822-BA7F-9E8BCBEF68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7360BE-7A36-D537-4D99-9AE6AF0FE037}"/>
              </a:ext>
            </a:extLst>
          </p:cNvPr>
          <p:cNvSpPr>
            <a:spLocks noGrp="1"/>
          </p:cNvSpPr>
          <p:nvPr>
            <p:ph type="sldNum" sz="quarter" idx="4"/>
          </p:nvPr>
        </p:nvSpPr>
        <p:spPr/>
        <p:txBody>
          <a:bodyPr/>
          <a:lstStyle/>
          <a:p>
            <a:fld id="{5D421B75-32F1-3341-9ED0-64265A793BE3}" type="slidenum">
              <a:rPr lang="en-US" smtClean="0"/>
              <a:pPr/>
              <a:t>43</a:t>
            </a:fld>
            <a:endParaRPr lang="en-US"/>
          </a:p>
        </p:txBody>
      </p:sp>
      <p:sp>
        <p:nvSpPr>
          <p:cNvPr id="3" name="Google Shape;91;p3">
            <a:extLst>
              <a:ext uri="{FF2B5EF4-FFF2-40B4-BE49-F238E27FC236}">
                <a16:creationId xmlns:a16="http://schemas.microsoft.com/office/drawing/2014/main" id="{2F420EFA-9334-55E2-4A1A-5631DFF4B2ED}"/>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23"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b="1">
                <a:solidFill>
                  <a:srgbClr val="000000"/>
                </a:solidFill>
                <a:latin typeface="Times New Roman" panose="02020603050405020304" pitchFamily="18" charset="0"/>
                <a:cs typeface="Times New Roman" panose="02020603050405020304" pitchFamily="18" charset="0"/>
              </a:rPr>
              <a:t>Conclusion</a:t>
            </a:r>
            <a:endParaRPr lang="en-US" b="1">
              <a:solidFill>
                <a:srgbClr val="0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E9AA9B1-90B1-16A4-91EC-F94B423EA188}"/>
              </a:ext>
            </a:extLst>
          </p:cNvPr>
          <p:cNvSpPr txBox="1"/>
          <p:nvPr/>
        </p:nvSpPr>
        <p:spPr>
          <a:xfrm>
            <a:off x="949406" y="2061253"/>
            <a:ext cx="22468702" cy="4352410"/>
          </a:xfrm>
          <a:prstGeom prst="rect">
            <a:avLst/>
          </a:prstGeom>
          <a:noFill/>
        </p:spPr>
        <p:txBody>
          <a:bodyPr wrap="square">
            <a:spAutoFit/>
          </a:bodyPr>
          <a:lstStyle/>
          <a:p>
            <a:pPr marL="571500" indent="-571500">
              <a:lnSpc>
                <a:spcPct val="200000"/>
              </a:lnSpc>
              <a:buFont typeface="Arial" panose="020B0604020202020204" pitchFamily="34" charset="0"/>
              <a:buChar char="•"/>
            </a:pPr>
            <a:r>
              <a:rPr lang="en-US" sz="3600"/>
              <a:t>RG framework helps CPS operators evaluate vulnerabilities causing safety issues.</a:t>
            </a:r>
          </a:p>
          <a:p>
            <a:pPr marL="571500" indent="-571500">
              <a:lnSpc>
                <a:spcPct val="200000"/>
              </a:lnSpc>
              <a:buFont typeface="Arial" panose="020B0604020202020204" pitchFamily="34" charset="0"/>
              <a:buChar char="•"/>
            </a:pPr>
            <a:r>
              <a:rPr lang="en-US" sz="3600"/>
              <a:t>Reveals interdependencies among cyber threats, vulnerabilities, and safety hazards. </a:t>
            </a:r>
          </a:p>
          <a:p>
            <a:pPr marL="571500" indent="-571500">
              <a:lnSpc>
                <a:spcPct val="200000"/>
              </a:lnSpc>
              <a:buFont typeface="Arial" panose="020B0604020202020204" pitchFamily="34" charset="0"/>
              <a:buChar char="•"/>
            </a:pPr>
            <a:r>
              <a:rPr lang="en-US" sz="3600"/>
              <a:t>Able to analyze cascading failure in IT and OT system.</a:t>
            </a:r>
          </a:p>
          <a:p>
            <a:pPr marL="571500" indent="-571500">
              <a:lnSpc>
                <a:spcPct val="200000"/>
              </a:lnSpc>
              <a:buFont typeface="Arial" panose="020B0604020202020204" pitchFamily="34" charset="0"/>
              <a:buChar char="•"/>
            </a:pPr>
            <a:r>
              <a:rPr lang="en-US" sz="3600"/>
              <a:t>Potential to capture the effects in a supply chain attack. </a:t>
            </a:r>
          </a:p>
        </p:txBody>
      </p:sp>
    </p:spTree>
    <p:extLst>
      <p:ext uri="{BB962C8B-B14F-4D97-AF65-F5344CB8AC3E}">
        <p14:creationId xmlns:p14="http://schemas.microsoft.com/office/powerpoint/2010/main" val="33702609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2C8F4-AD9D-1876-F75E-1E274822CF37}"/>
              </a:ext>
            </a:extLst>
          </p:cNvPr>
          <p:cNvSpPr>
            <a:spLocks noGrp="1"/>
          </p:cNvSpPr>
          <p:nvPr>
            <p:ph type="sldNum" sz="quarter" idx="4"/>
          </p:nvPr>
        </p:nvSpPr>
        <p:spPr/>
        <p:txBody>
          <a:bodyPr/>
          <a:lstStyle/>
          <a:p>
            <a:fld id="{5D421B75-32F1-3341-9ED0-64265A793BE3}" type="slidenum">
              <a:rPr lang="en-US" smtClean="0"/>
              <a:pPr/>
              <a:t>44</a:t>
            </a:fld>
            <a:endParaRPr lang="en-US"/>
          </a:p>
        </p:txBody>
      </p:sp>
      <p:sp>
        <p:nvSpPr>
          <p:cNvPr id="5" name="TextBox 4">
            <a:extLst>
              <a:ext uri="{FF2B5EF4-FFF2-40B4-BE49-F238E27FC236}">
                <a16:creationId xmlns:a16="http://schemas.microsoft.com/office/drawing/2014/main" id="{481BF525-5B3C-12EE-D6A7-0B76F9C02135}"/>
              </a:ext>
            </a:extLst>
          </p:cNvPr>
          <p:cNvSpPr txBox="1"/>
          <p:nvPr/>
        </p:nvSpPr>
        <p:spPr>
          <a:xfrm>
            <a:off x="633375" y="2749183"/>
            <a:ext cx="22580758" cy="8402300"/>
          </a:xfrm>
          <a:prstGeom prst="rect">
            <a:avLst/>
          </a:prstGeom>
          <a:noFill/>
        </p:spPr>
        <p:txBody>
          <a:bodyPr wrap="square" rtlCol="0">
            <a:spAutoFit/>
          </a:bodyPr>
          <a:lstStyle/>
          <a:p>
            <a:pPr marL="742950" indent="-742950">
              <a:buFont typeface="+mj-lt"/>
              <a:buAutoNum type="arabicPeriod"/>
            </a:pPr>
            <a:r>
              <a:rPr lang="en-US" sz="3600" dirty="0">
                <a:latin typeface="Times New Roman" panose="02020603050405020304" pitchFamily="18" charset="0"/>
                <a:cs typeface="Times New Roman" panose="02020603050405020304" pitchFamily="18" charset="0"/>
              </a:rPr>
              <a:t>I. Ray, S. Sreedharan, </a:t>
            </a:r>
            <a:r>
              <a:rPr lang="en-US" sz="3600" b="1" dirty="0">
                <a:latin typeface="Times New Roman" panose="02020603050405020304" pitchFamily="18" charset="0"/>
                <a:cs typeface="Times New Roman" panose="02020603050405020304" pitchFamily="18" charset="0"/>
              </a:rPr>
              <a:t>R. </a:t>
            </a:r>
            <a:r>
              <a:rPr lang="en-US" sz="3600" b="1" dirty="0" err="1">
                <a:latin typeface="Times New Roman" panose="02020603050405020304" pitchFamily="18" charset="0"/>
                <a:cs typeface="Times New Roman" panose="02020603050405020304" pitchFamily="18" charset="0"/>
              </a:rPr>
              <a:t>Podder</a:t>
            </a:r>
            <a:r>
              <a:rPr lang="en-US" sz="3600" dirty="0">
                <a:latin typeface="Times New Roman" panose="02020603050405020304" pitchFamily="18" charset="0"/>
                <a:cs typeface="Times New Roman" panose="02020603050405020304" pitchFamily="18" charset="0"/>
              </a:rPr>
              <a:t>, S. K. Bashir, and I. Ray, “Explainable AI for Prioritizing and Deploying Defenses for Cyber-Physical System Resiliency,” in 2023 </a:t>
            </a:r>
            <a:r>
              <a:rPr lang="en-US" sz="3600" i="1" dirty="0">
                <a:latin typeface="Times New Roman" panose="02020603050405020304" pitchFamily="18" charset="0"/>
                <a:cs typeface="Times New Roman" panose="02020603050405020304" pitchFamily="18" charset="0"/>
              </a:rPr>
              <a:t>5th IEEE International Conference on Trust, Privacy and Security in Intelligent Systems and Applications (TPS-ISA)</a:t>
            </a:r>
            <a:r>
              <a:rPr lang="en-US" sz="3600" dirty="0">
                <a:latin typeface="Times New Roman" panose="02020603050405020304" pitchFamily="18" charset="0"/>
                <a:cs typeface="Times New Roman" panose="02020603050405020304" pitchFamily="18" charset="0"/>
              </a:rPr>
              <a:t>, pp. 184–192, IEEE, 2023</a:t>
            </a:r>
          </a:p>
          <a:p>
            <a:pPr marL="742950" indent="-742950">
              <a:buFont typeface="+mj-lt"/>
              <a:buAutoNum type="arabicPeriod"/>
            </a:pPr>
            <a:r>
              <a:rPr lang="en-US" sz="3600" dirty="0">
                <a:latin typeface="Times New Roman" panose="02020603050405020304" pitchFamily="18" charset="0"/>
                <a:cs typeface="Times New Roman" panose="02020603050405020304" pitchFamily="18" charset="0"/>
              </a:rPr>
              <a:t>S. K. Bashir, </a:t>
            </a:r>
            <a:r>
              <a:rPr lang="en-US" sz="3600" b="1" dirty="0">
                <a:latin typeface="Times New Roman" panose="02020603050405020304" pitchFamily="18" charset="0"/>
                <a:cs typeface="Times New Roman" panose="02020603050405020304" pitchFamily="18" charset="0"/>
              </a:rPr>
              <a:t>R. </a:t>
            </a:r>
            <a:r>
              <a:rPr lang="en-US" sz="3600" b="1" dirty="0" err="1">
                <a:latin typeface="Times New Roman" panose="02020603050405020304" pitchFamily="18" charset="0"/>
                <a:cs typeface="Times New Roman" panose="02020603050405020304" pitchFamily="18" charset="0"/>
              </a:rPr>
              <a:t>Podder</a:t>
            </a:r>
            <a:r>
              <a:rPr lang="en-US" sz="3600" dirty="0">
                <a:latin typeface="Times New Roman" panose="02020603050405020304" pitchFamily="18" charset="0"/>
                <a:cs typeface="Times New Roman" panose="02020603050405020304" pitchFamily="18" charset="0"/>
              </a:rPr>
              <a:t>, S. Sreedharan, I. Ray, and I. Ray, “Resiliency Graphs: Modelling the Interplay between Cyber Attacks and System Failures through AI Planning,” in 2024 </a:t>
            </a:r>
            <a:r>
              <a:rPr lang="en-US" sz="3600" i="1" dirty="0">
                <a:latin typeface="Times New Roman" panose="02020603050405020304" pitchFamily="18" charset="0"/>
                <a:cs typeface="Times New Roman" panose="02020603050405020304" pitchFamily="18" charset="0"/>
              </a:rPr>
              <a:t>6th IEEE International Conference on Trust, Privacy and Security in Intelligent Systems and Applications (TPS-ISA)</a:t>
            </a:r>
            <a:r>
              <a:rPr lang="en-US" sz="3600" dirty="0">
                <a:latin typeface="Times New Roman" panose="02020603050405020304" pitchFamily="18" charset="0"/>
                <a:cs typeface="Times New Roman" panose="02020603050405020304" pitchFamily="18" charset="0"/>
              </a:rPr>
              <a:t>, IEEE, 2024 (</a:t>
            </a:r>
            <a:r>
              <a:rPr lang="en-US" sz="3600" dirty="0">
                <a:solidFill>
                  <a:srgbClr val="C00000"/>
                </a:solidFill>
                <a:latin typeface="Times New Roman" panose="02020603050405020304" pitchFamily="18" charset="0"/>
                <a:cs typeface="Times New Roman" panose="02020603050405020304" pitchFamily="18" charset="0"/>
              </a:rPr>
              <a:t>Best Paper Award</a:t>
            </a:r>
            <a:r>
              <a:rPr lang="en-US" sz="3600" dirty="0">
                <a:latin typeface="Times New Roman" panose="02020603050405020304" pitchFamily="18" charset="0"/>
                <a:cs typeface="Times New Roman" panose="02020603050405020304" pitchFamily="18" charset="0"/>
              </a:rPr>
              <a:t>)</a:t>
            </a:r>
          </a:p>
          <a:p>
            <a:pPr marL="742950" indent="-742950">
              <a:buFont typeface="+mj-lt"/>
              <a:buAutoNum type="arabicPeriod"/>
            </a:pPr>
            <a:r>
              <a:rPr lang="en-US" sz="3600" b="1" dirty="0">
                <a:latin typeface="Times New Roman" panose="02020603050405020304" pitchFamily="18" charset="0"/>
                <a:cs typeface="Times New Roman" panose="02020603050405020304" pitchFamily="18" charset="0"/>
              </a:rPr>
              <a:t>R. </a:t>
            </a:r>
            <a:r>
              <a:rPr lang="en-US" sz="3600" b="1" dirty="0" err="1">
                <a:latin typeface="Times New Roman" panose="02020603050405020304" pitchFamily="18" charset="0"/>
                <a:cs typeface="Times New Roman" panose="02020603050405020304" pitchFamily="18" charset="0"/>
              </a:rPr>
              <a:t>Podder</a:t>
            </a:r>
            <a:r>
              <a:rPr lang="en-US" sz="3600" dirty="0">
                <a:latin typeface="Times New Roman" panose="02020603050405020304" pitchFamily="18" charset="0"/>
                <a:cs typeface="Times New Roman" panose="02020603050405020304" pitchFamily="18" charset="0"/>
              </a:rPr>
              <a:t>, T. </a:t>
            </a:r>
            <a:r>
              <a:rPr lang="en-US" sz="3600" dirty="0" err="1">
                <a:latin typeface="Times New Roman" panose="02020603050405020304" pitchFamily="18" charset="0"/>
                <a:cs typeface="Times New Roman" panose="02020603050405020304" pitchFamily="18" charset="0"/>
              </a:rPr>
              <a:t>Caglar</a:t>
            </a:r>
            <a:r>
              <a:rPr lang="en-US" sz="3600" dirty="0">
                <a:latin typeface="Times New Roman" panose="02020603050405020304" pitchFamily="18" charset="0"/>
                <a:cs typeface="Times New Roman" panose="02020603050405020304" pitchFamily="18" charset="0"/>
              </a:rPr>
              <a:t>, S. K. Bashir, I. Ray, S. Sreedharan, and I. Ray, “SPEAR: Security Posture Evaluation using AI Planner-Reasoning on Attack-Connectivity Hypergraphs,” in </a:t>
            </a:r>
            <a:r>
              <a:rPr lang="en-US" sz="3600" i="1" dirty="0">
                <a:latin typeface="Times New Roman" panose="02020603050405020304" pitchFamily="18" charset="0"/>
                <a:cs typeface="Times New Roman" panose="02020603050405020304" pitchFamily="18" charset="0"/>
              </a:rPr>
              <a:t>30th ACM Symposium on Access Control Models and Technologies (ACM SACMAT)</a:t>
            </a:r>
            <a:r>
              <a:rPr lang="en-US" sz="3600" dirty="0">
                <a:latin typeface="Times New Roman" panose="02020603050405020304" pitchFamily="18" charset="0"/>
                <a:cs typeface="Times New Roman" panose="02020603050405020304" pitchFamily="18" charset="0"/>
              </a:rPr>
              <a:t>, 2025.</a:t>
            </a:r>
          </a:p>
          <a:p>
            <a:pPr marL="742950" indent="-742950">
              <a:buFont typeface="+mj-lt"/>
              <a:buAutoNum type="arabicPeriod"/>
            </a:pPr>
            <a:r>
              <a:rPr lang="en-US" sz="3600" b="1" dirty="0">
                <a:latin typeface="Times New Roman" panose="02020603050405020304" pitchFamily="18" charset="0"/>
                <a:cs typeface="Times New Roman" panose="02020603050405020304" pitchFamily="18" charset="0"/>
              </a:rPr>
              <a:t>R. </a:t>
            </a:r>
            <a:r>
              <a:rPr lang="en-US" sz="3600" b="1" dirty="0" err="1">
                <a:latin typeface="Times New Roman" panose="02020603050405020304" pitchFamily="18" charset="0"/>
                <a:cs typeface="Times New Roman" panose="02020603050405020304" pitchFamily="18" charset="0"/>
              </a:rPr>
              <a:t>Podder</a:t>
            </a:r>
            <a:r>
              <a:rPr lang="en-US" sz="3600" b="1"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and S. Ghosh, "Impact of White-Box Adversarial Attacks on Convolutional Neural Networks," 2024 International Conference on </a:t>
            </a:r>
            <a:r>
              <a:rPr lang="en-US" sz="3600" i="1" dirty="0">
                <a:latin typeface="Times New Roman" panose="02020603050405020304" pitchFamily="18" charset="0"/>
                <a:cs typeface="Times New Roman" panose="02020603050405020304" pitchFamily="18" charset="0"/>
              </a:rPr>
              <a:t>Emerging Trends in Networks and Computer Communications (ETNCC)</a:t>
            </a:r>
            <a:r>
              <a:rPr lang="en-US" sz="3600" dirty="0">
                <a:latin typeface="Times New Roman" panose="02020603050405020304" pitchFamily="18" charset="0"/>
                <a:cs typeface="Times New Roman" panose="02020603050405020304" pitchFamily="18" charset="0"/>
              </a:rPr>
              <a:t>, Windhoek, Namibia, 2024, pp. 1-9, </a:t>
            </a:r>
            <a:r>
              <a:rPr lang="en-US" sz="3600" dirty="0" err="1">
                <a:latin typeface="Times New Roman" panose="02020603050405020304" pitchFamily="18" charset="0"/>
                <a:cs typeface="Times New Roman" panose="02020603050405020304" pitchFamily="18" charset="0"/>
              </a:rPr>
              <a:t>doi</a:t>
            </a:r>
            <a:r>
              <a:rPr lang="en-US" sz="3600" dirty="0">
                <a:latin typeface="Times New Roman" panose="02020603050405020304" pitchFamily="18" charset="0"/>
                <a:cs typeface="Times New Roman" panose="02020603050405020304" pitchFamily="18" charset="0"/>
              </a:rPr>
              <a:t>: 10.1109/ETNCC63262.2024.10767521.</a:t>
            </a:r>
          </a:p>
          <a:p>
            <a:pPr marL="742950" indent="-742950">
              <a:buFont typeface="+mj-lt"/>
              <a:buAutoNum type="arabicPeriod"/>
            </a:pPr>
            <a:r>
              <a:rPr lang="en-US" sz="3600" dirty="0">
                <a:latin typeface="Times New Roman" panose="02020603050405020304" pitchFamily="18" charset="0"/>
                <a:cs typeface="Times New Roman" panose="02020603050405020304" pitchFamily="18" charset="0"/>
              </a:rPr>
              <a:t>R. Talukdar,</a:t>
            </a:r>
            <a:r>
              <a:rPr lang="en-US" sz="3600" b="1" dirty="0">
                <a:latin typeface="Times New Roman" panose="02020603050405020304" pitchFamily="18" charset="0"/>
                <a:cs typeface="Times New Roman" panose="02020603050405020304" pitchFamily="18" charset="0"/>
              </a:rPr>
              <a:t> R. </a:t>
            </a:r>
            <a:r>
              <a:rPr lang="en-US" sz="3600" b="1" dirty="0" err="1">
                <a:latin typeface="Times New Roman" panose="02020603050405020304" pitchFamily="18" charset="0"/>
                <a:cs typeface="Times New Roman" panose="02020603050405020304" pitchFamily="18" charset="0"/>
              </a:rPr>
              <a:t>Podder</a:t>
            </a:r>
            <a:r>
              <a:rPr lang="en-US" sz="3600" dirty="0">
                <a:latin typeface="Times New Roman" panose="02020603050405020304" pitchFamily="18" charset="0"/>
                <a:cs typeface="Times New Roman" panose="02020603050405020304" pitchFamily="18" charset="0"/>
              </a:rPr>
              <a:t>, and I. Ray, “VKG2AG : Generating Automated Knowledge-Enriched Attack Graph (AG) from Vulnerability Knowledge Graph (VKG),” in 22nd International Conference on Security and Cryptography (SECRYPT), 2025.</a:t>
            </a:r>
          </a:p>
        </p:txBody>
      </p:sp>
      <p:sp>
        <p:nvSpPr>
          <p:cNvPr id="2" name="Google Shape;91;p3">
            <a:extLst>
              <a:ext uri="{FF2B5EF4-FFF2-40B4-BE49-F238E27FC236}">
                <a16:creationId xmlns:a16="http://schemas.microsoft.com/office/drawing/2014/main" id="{9CA93CC8-4ABB-E2F1-6292-E531068D7773}"/>
              </a:ext>
            </a:extLst>
          </p:cNvPr>
          <p:cNvSpPr txBox="1">
            <a:spLocks/>
          </p:cNvSpPr>
          <p:nvPr/>
        </p:nvSpPr>
        <p:spPr>
          <a:xfrm>
            <a:off x="1" y="170796"/>
            <a:ext cx="24387174" cy="135255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chemeClr val="accent1"/>
            </a:solidFill>
          </a:ln>
          <a:effectLst>
            <a:outerShdw blurRad="50800" dist="129288"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dirty="0">
                <a:solidFill>
                  <a:srgbClr val="000000"/>
                </a:solidFill>
              </a:rPr>
              <a:t>Published Papers</a:t>
            </a:r>
            <a:endParaRPr lang="en-US" sz="7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039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10B40C-8682-2FEF-F1F0-4B2D1A4E3C0D}"/>
              </a:ext>
            </a:extLst>
          </p:cNvPr>
          <p:cNvSpPr>
            <a:spLocks noGrp="1"/>
          </p:cNvSpPr>
          <p:nvPr>
            <p:ph type="title"/>
          </p:nvPr>
        </p:nvSpPr>
        <p:spPr>
          <a:xfrm>
            <a:off x="9995337" y="5301189"/>
            <a:ext cx="11950262" cy="1415772"/>
          </a:xfrm>
        </p:spPr>
        <p:txBody>
          <a:bodyPr/>
          <a:lstStyle/>
          <a:p>
            <a:r>
              <a:rPr lang="en-US" sz="8000" dirty="0">
                <a:latin typeface="Times New Roman" panose="02020603050405020304" pitchFamily="18" charset="0"/>
                <a:cs typeface="Times New Roman" panose="02020603050405020304" pitchFamily="18" charset="0"/>
              </a:rPr>
              <a:t>Ensuring Firmware Security</a:t>
            </a:r>
          </a:p>
        </p:txBody>
      </p:sp>
      <p:sp>
        <p:nvSpPr>
          <p:cNvPr id="5" name="TextBox 4">
            <a:extLst>
              <a:ext uri="{FF2B5EF4-FFF2-40B4-BE49-F238E27FC236}">
                <a16:creationId xmlns:a16="http://schemas.microsoft.com/office/drawing/2014/main" id="{DEC9E91E-2942-5188-E18C-6ED0C74DAE62}"/>
              </a:ext>
            </a:extLst>
          </p:cNvPr>
          <p:cNvSpPr txBox="1"/>
          <p:nvPr/>
        </p:nvSpPr>
        <p:spPr>
          <a:xfrm>
            <a:off x="9995337" y="9540642"/>
            <a:ext cx="4903907" cy="1178784"/>
          </a:xfrm>
          <a:prstGeom prst="rect">
            <a:avLst/>
          </a:prstGeom>
          <a:noFill/>
        </p:spPr>
        <p:txBody>
          <a:bodyPr wrap="none" rtlCol="0">
            <a:spAutoFit/>
          </a:bodyPr>
          <a:lstStyle/>
          <a:p>
            <a:pPr>
              <a:lnSpc>
                <a:spcPct val="100000"/>
              </a:lnSpc>
            </a:pPr>
            <a:r>
              <a:rPr lang="en-US" dirty="0">
                <a:solidFill>
                  <a:srgbClr val="006144"/>
                </a:solidFill>
                <a:latin typeface="Times New Roman" panose="02020603050405020304" pitchFamily="18" charset="0"/>
                <a:cs typeface="Times New Roman" panose="02020603050405020304" pitchFamily="18" charset="0"/>
              </a:rPr>
              <a:t>Rakesh Podder </a:t>
            </a:r>
          </a:p>
          <a:p>
            <a:pPr>
              <a:lnSpc>
                <a:spcPct val="100000"/>
              </a:lnSpc>
            </a:pPr>
            <a:r>
              <a:rPr lang="en-US" dirty="0">
                <a:solidFill>
                  <a:srgbClr val="006144"/>
                </a:solidFill>
                <a:latin typeface="Times New Roman" panose="02020603050405020304" pitchFamily="18" charset="0"/>
                <a:cs typeface="Times New Roman" panose="02020603050405020304" pitchFamily="18" charset="0"/>
              </a:rPr>
              <a:t>Colorado State University</a:t>
            </a:r>
          </a:p>
        </p:txBody>
      </p:sp>
    </p:spTree>
    <p:extLst>
      <p:ext uri="{BB962C8B-B14F-4D97-AF65-F5344CB8AC3E}">
        <p14:creationId xmlns:p14="http://schemas.microsoft.com/office/powerpoint/2010/main" val="42934514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p3">
            <a:extLst>
              <a:ext uri="{FF2B5EF4-FFF2-40B4-BE49-F238E27FC236}">
                <a16:creationId xmlns:a16="http://schemas.microsoft.com/office/drawing/2014/main" id="{741287BB-F0AE-355D-330F-52030AE38C19}"/>
              </a:ext>
            </a:extLst>
          </p:cNvPr>
          <p:cNvSpPr txBox="1">
            <a:spLocks/>
          </p:cNvSpPr>
          <p:nvPr/>
        </p:nvSpPr>
        <p:spPr>
          <a:xfrm>
            <a:off x="-1" y="328034"/>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338"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a:solidFill>
                  <a:srgbClr val="000000"/>
                </a:solidFill>
                <a:latin typeface="Times New Roman" panose="02020603050405020304" pitchFamily="18" charset="0"/>
                <a:cs typeface="Times New Roman" panose="02020603050405020304" pitchFamily="18" charset="0"/>
              </a:rPr>
              <a:t>Objective: Ensuring Trustworthiness of Software</a:t>
            </a:r>
          </a:p>
        </p:txBody>
      </p:sp>
      <p:sp>
        <p:nvSpPr>
          <p:cNvPr id="6" name="TextBox 5">
            <a:extLst>
              <a:ext uri="{FF2B5EF4-FFF2-40B4-BE49-F238E27FC236}">
                <a16:creationId xmlns:a16="http://schemas.microsoft.com/office/drawing/2014/main" id="{D1306E9F-BF63-F590-9616-8976712E4413}"/>
              </a:ext>
            </a:extLst>
          </p:cNvPr>
          <p:cNvSpPr txBox="1"/>
          <p:nvPr/>
        </p:nvSpPr>
        <p:spPr>
          <a:xfrm>
            <a:off x="574049" y="3731682"/>
            <a:ext cx="11263047" cy="7287957"/>
          </a:xfrm>
          <a:prstGeom prst="rect">
            <a:avLst/>
          </a:prstGeom>
          <a:noFill/>
        </p:spPr>
        <p:txBody>
          <a:bodyPr wrap="square" rtlCol="0">
            <a:spAutoFit/>
          </a:bodyPr>
          <a:lstStyle/>
          <a:p>
            <a:pPr marL="571500" indent="-571500">
              <a:lnSpc>
                <a:spcPct val="200000"/>
              </a:lnSpc>
              <a:buFont typeface="Arial" panose="020B0604020202020204" pitchFamily="34" charset="0"/>
              <a:buChar char="•"/>
            </a:pPr>
            <a:r>
              <a:rPr lang="en-US" sz="4000" dirty="0"/>
              <a:t>Tools and techniques used for software trust gets activated by operating system. (TPM,TEE etc.) </a:t>
            </a:r>
          </a:p>
          <a:p>
            <a:pPr marL="571500" indent="-571500">
              <a:lnSpc>
                <a:spcPct val="200000"/>
              </a:lnSpc>
              <a:buFont typeface="Arial" panose="020B0604020202020204" pitchFamily="34" charset="0"/>
              <a:buChar char="•"/>
            </a:pPr>
            <a:r>
              <a:rPr lang="en-US" sz="4000" dirty="0"/>
              <a:t>BIOS,UEFI, BMC and other types of firmware gets invoked before OS.</a:t>
            </a:r>
          </a:p>
          <a:p>
            <a:pPr marL="571500" indent="-571500">
              <a:lnSpc>
                <a:spcPct val="200000"/>
              </a:lnSpc>
              <a:buFont typeface="Arial" panose="020B0604020202020204" pitchFamily="34" charset="0"/>
              <a:buChar char="•"/>
            </a:pPr>
            <a:r>
              <a:rPr lang="en-US" sz="4000" dirty="0"/>
              <a:t>How to ensure that Firmware is trustworthy? </a:t>
            </a:r>
          </a:p>
        </p:txBody>
      </p:sp>
      <p:pic>
        <p:nvPicPr>
          <p:cNvPr id="3" name="Picture 2" descr="A picture containing graphical user interface&#10;&#10;Description automatically generated">
            <a:extLst>
              <a:ext uri="{FF2B5EF4-FFF2-40B4-BE49-F238E27FC236}">
                <a16:creationId xmlns:a16="http://schemas.microsoft.com/office/drawing/2014/main" id="{9C4908E5-136D-51A5-D582-B551FEE85BDE}"/>
              </a:ext>
            </a:extLst>
          </p:cNvPr>
          <p:cNvPicPr>
            <a:picLocks noChangeAspect="1"/>
          </p:cNvPicPr>
          <p:nvPr/>
        </p:nvPicPr>
        <p:blipFill>
          <a:blip r:embed="rId2"/>
          <a:stretch>
            <a:fillRect/>
          </a:stretch>
        </p:blipFill>
        <p:spPr>
          <a:xfrm>
            <a:off x="12995924" y="3290345"/>
            <a:ext cx="11151461" cy="8363596"/>
          </a:xfrm>
          <a:prstGeom prst="rect">
            <a:avLst/>
          </a:prstGeom>
        </p:spPr>
      </p:pic>
    </p:spTree>
    <p:extLst>
      <p:ext uri="{BB962C8B-B14F-4D97-AF65-F5344CB8AC3E}">
        <p14:creationId xmlns:p14="http://schemas.microsoft.com/office/powerpoint/2010/main" val="18502862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E76E729D-5595-348C-DA0C-20DED226D5E5}"/>
            </a:ext>
          </a:extLst>
        </p:cNvPr>
        <p:cNvGrpSpPr/>
        <p:nvPr/>
      </p:nvGrpSpPr>
      <p:grpSpPr>
        <a:xfrm>
          <a:off x="0" y="0"/>
          <a:ext cx="0" cy="0"/>
          <a:chOff x="0" y="0"/>
          <a:chExt cx="0" cy="0"/>
        </a:xfrm>
      </p:grpSpPr>
      <p:sp>
        <p:nvSpPr>
          <p:cNvPr id="93" name="Google Shape;93;p3">
            <a:extLst>
              <a:ext uri="{FF2B5EF4-FFF2-40B4-BE49-F238E27FC236}">
                <a16:creationId xmlns:a16="http://schemas.microsoft.com/office/drawing/2014/main" id="{A3D081EE-A9AE-935F-96E2-7B31D44932C2}"/>
              </a:ext>
            </a:extLst>
          </p:cNvPr>
          <p:cNvSpPr txBox="1">
            <a:spLocks noGrp="1"/>
          </p:cNvSpPr>
          <p:nvPr>
            <p:ph type="sldNum" sz="quarter" idx="4"/>
          </p:nvPr>
        </p:nvSpPr>
        <p:spPr>
          <a:prstGeom prst="rect">
            <a:avLst/>
          </a:prstGeom>
          <a:noFill/>
          <a:ln>
            <a:noFill/>
          </a:ln>
        </p:spPr>
        <p:txBody>
          <a:bodyPr spcFirstLastPara="1" wrap="square" lIns="182850" tIns="91400" rIns="182850" bIns="91400" anchor="ctr" anchorCtr="0">
            <a:noAutofit/>
          </a:bodyPr>
          <a:lstStyle/>
          <a:p>
            <a:pPr defTabSz="1828800">
              <a:buClr>
                <a:srgbClr val="000000"/>
              </a:buClr>
            </a:pPr>
            <a:fld id="{00000000-1234-1234-1234-123412341234}" type="slidenum">
              <a:rPr lang="en-US" kern="0"/>
              <a:pPr defTabSz="1828800">
                <a:buClr>
                  <a:srgbClr val="000000"/>
                </a:buClr>
              </a:pPr>
              <a:t>47</a:t>
            </a:fld>
            <a:endParaRPr kern="0"/>
          </a:p>
        </p:txBody>
      </p:sp>
      <p:sp>
        <p:nvSpPr>
          <p:cNvPr id="91" name="Google Shape;91;p3">
            <a:extLst>
              <a:ext uri="{FF2B5EF4-FFF2-40B4-BE49-F238E27FC236}">
                <a16:creationId xmlns:a16="http://schemas.microsoft.com/office/drawing/2014/main" id="{000EBCB5-B0B7-421A-0111-55BD97FD2DEC}"/>
              </a:ext>
            </a:extLst>
          </p:cNvPr>
          <p:cNvSpPr txBox="1">
            <a:spLocks noGrp="1"/>
          </p:cNvSpPr>
          <p:nvPr>
            <p:ph type="title" idx="4294967295"/>
          </p:nvPr>
        </p:nvSpPr>
        <p:spPr>
          <a:xfrm>
            <a:off x="-1" y="328034"/>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338" dir="5400000" algn="ctr" rotWithShape="0">
              <a:srgbClr val="000000">
                <a:alpha val="43137"/>
              </a:srgbClr>
            </a:outerShdw>
          </a:effectLst>
        </p:spPr>
        <p:txBody>
          <a:bodyPr spcFirstLastPara="1" wrap="square" lIns="182850" tIns="91400" rIns="182850" bIns="91400" anchor="ctr" anchorCtr="0">
            <a:normAutofit/>
          </a:bodyPr>
          <a:lstStyle/>
          <a:p>
            <a:r>
              <a:rPr lang="en-US" sz="7200">
                <a:solidFill>
                  <a:srgbClr val="000000"/>
                </a:solidFill>
                <a:latin typeface="Times New Roman"/>
                <a:cs typeface="Times New Roman"/>
              </a:rPr>
              <a:t>Protecting Firmware is Critical!</a:t>
            </a:r>
          </a:p>
        </p:txBody>
      </p:sp>
      <p:pic>
        <p:nvPicPr>
          <p:cNvPr id="3076" name="Picture 4" descr="What Is BIOS? A Basic Definition | Tom's Hardware">
            <a:extLst>
              <a:ext uri="{FF2B5EF4-FFF2-40B4-BE49-F238E27FC236}">
                <a16:creationId xmlns:a16="http://schemas.microsoft.com/office/drawing/2014/main" id="{03475001-BEDF-D9D9-1056-9B177C37F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454" y="7575659"/>
            <a:ext cx="5891683" cy="392386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inkStation Baseboard Management Controller (BMC): Service and Support  Overview - Lenovo Support US">
            <a:extLst>
              <a:ext uri="{FF2B5EF4-FFF2-40B4-BE49-F238E27FC236}">
                <a16:creationId xmlns:a16="http://schemas.microsoft.com/office/drawing/2014/main" id="{61ECB2F8-96B9-1C53-5124-F573D2250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221" y="1888993"/>
            <a:ext cx="9086555" cy="418039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irmware - Free computer icons">
            <a:extLst>
              <a:ext uri="{FF2B5EF4-FFF2-40B4-BE49-F238E27FC236}">
                <a16:creationId xmlns:a16="http://schemas.microsoft.com/office/drawing/2014/main" id="{6D0DC8AB-A77C-C238-D69F-D8808B6657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9840" y="6164992"/>
            <a:ext cx="3653145" cy="365314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acker - Free security icons">
            <a:extLst>
              <a:ext uri="{FF2B5EF4-FFF2-40B4-BE49-F238E27FC236}">
                <a16:creationId xmlns:a16="http://schemas.microsoft.com/office/drawing/2014/main" id="{569F85EF-E275-0E8C-A1FA-575743E17A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84581" y="2028093"/>
            <a:ext cx="3653146" cy="36531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F2F5C1-BC46-C7E9-9BB5-0A07ABFA1F12}"/>
              </a:ext>
            </a:extLst>
          </p:cNvPr>
          <p:cNvSpPr txBox="1"/>
          <p:nvPr/>
        </p:nvSpPr>
        <p:spPr>
          <a:xfrm>
            <a:off x="3327649" y="6069389"/>
            <a:ext cx="5545108" cy="1178784"/>
          </a:xfrm>
          <a:prstGeom prst="rect">
            <a:avLst/>
          </a:prstGeom>
          <a:noFill/>
        </p:spPr>
        <p:txBody>
          <a:bodyPr wrap="none" rtlCol="0">
            <a:spAutoFit/>
          </a:bodyPr>
          <a:lstStyle/>
          <a:p>
            <a:r>
              <a:rPr lang="en-US" b="1">
                <a:solidFill>
                  <a:srgbClr val="000000"/>
                </a:solidFill>
              </a:rPr>
              <a:t>Baseboard Management </a:t>
            </a:r>
          </a:p>
          <a:p>
            <a:r>
              <a:rPr lang="en-US" b="1">
                <a:solidFill>
                  <a:srgbClr val="000000"/>
                </a:solidFill>
              </a:rPr>
              <a:t>Controller (BMC)</a:t>
            </a:r>
          </a:p>
        </p:txBody>
      </p:sp>
      <p:sp>
        <p:nvSpPr>
          <p:cNvPr id="5" name="TextBox 4">
            <a:extLst>
              <a:ext uri="{FF2B5EF4-FFF2-40B4-BE49-F238E27FC236}">
                <a16:creationId xmlns:a16="http://schemas.microsoft.com/office/drawing/2014/main" id="{5C6B97B0-909A-6ADC-10F4-F21FA9900CAB}"/>
              </a:ext>
            </a:extLst>
          </p:cNvPr>
          <p:cNvSpPr txBox="1"/>
          <p:nvPr/>
        </p:nvSpPr>
        <p:spPr>
          <a:xfrm>
            <a:off x="4285116" y="11827007"/>
            <a:ext cx="2446504" cy="635559"/>
          </a:xfrm>
          <a:prstGeom prst="rect">
            <a:avLst/>
          </a:prstGeom>
          <a:noFill/>
        </p:spPr>
        <p:txBody>
          <a:bodyPr wrap="none" rtlCol="0">
            <a:spAutoFit/>
          </a:bodyPr>
          <a:lstStyle/>
          <a:p>
            <a:r>
              <a:rPr lang="en-US" b="1">
                <a:solidFill>
                  <a:srgbClr val="000000"/>
                </a:solidFill>
              </a:rPr>
              <a:t>UEFI/BIOS</a:t>
            </a:r>
          </a:p>
        </p:txBody>
      </p:sp>
      <p:sp>
        <p:nvSpPr>
          <p:cNvPr id="6" name="TextBox 5">
            <a:extLst>
              <a:ext uri="{FF2B5EF4-FFF2-40B4-BE49-F238E27FC236}">
                <a16:creationId xmlns:a16="http://schemas.microsoft.com/office/drawing/2014/main" id="{41090DA6-E562-96EA-E2EE-FA80FD58BE03}"/>
              </a:ext>
            </a:extLst>
          </p:cNvPr>
          <p:cNvSpPr txBox="1"/>
          <p:nvPr/>
        </p:nvSpPr>
        <p:spPr>
          <a:xfrm>
            <a:off x="12400711" y="9818137"/>
            <a:ext cx="2198038" cy="635559"/>
          </a:xfrm>
          <a:prstGeom prst="rect">
            <a:avLst/>
          </a:prstGeom>
          <a:noFill/>
        </p:spPr>
        <p:txBody>
          <a:bodyPr wrap="none" rtlCol="0">
            <a:spAutoFit/>
          </a:bodyPr>
          <a:lstStyle/>
          <a:p>
            <a:r>
              <a:rPr lang="en-US" b="1">
                <a:solidFill>
                  <a:srgbClr val="000000"/>
                </a:solidFill>
              </a:rPr>
              <a:t>Firmware</a:t>
            </a:r>
          </a:p>
        </p:txBody>
      </p:sp>
      <p:sp>
        <p:nvSpPr>
          <p:cNvPr id="7" name="Chevron 6">
            <a:extLst>
              <a:ext uri="{FF2B5EF4-FFF2-40B4-BE49-F238E27FC236}">
                <a16:creationId xmlns:a16="http://schemas.microsoft.com/office/drawing/2014/main" id="{75C65E95-89DC-920D-C3A4-51D309316B74}"/>
              </a:ext>
            </a:extLst>
          </p:cNvPr>
          <p:cNvSpPr/>
          <p:nvPr/>
        </p:nvSpPr>
        <p:spPr>
          <a:xfrm rot="7709793">
            <a:off x="15426313" y="5107459"/>
            <a:ext cx="900294" cy="1151698"/>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Chevron 7">
            <a:extLst>
              <a:ext uri="{FF2B5EF4-FFF2-40B4-BE49-F238E27FC236}">
                <a16:creationId xmlns:a16="http://schemas.microsoft.com/office/drawing/2014/main" id="{74018C46-7DA7-9C87-0BA0-FAA90674DA6A}"/>
              </a:ext>
            </a:extLst>
          </p:cNvPr>
          <p:cNvSpPr/>
          <p:nvPr/>
        </p:nvSpPr>
        <p:spPr>
          <a:xfrm rot="7595413">
            <a:off x="15034434" y="5589142"/>
            <a:ext cx="900294" cy="1151698"/>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Chevron 8">
            <a:extLst>
              <a:ext uri="{FF2B5EF4-FFF2-40B4-BE49-F238E27FC236}">
                <a16:creationId xmlns:a16="http://schemas.microsoft.com/office/drawing/2014/main" id="{2FD1CC5B-836E-C1C5-632A-79DBE63052F5}"/>
              </a:ext>
            </a:extLst>
          </p:cNvPr>
          <p:cNvSpPr/>
          <p:nvPr/>
        </p:nvSpPr>
        <p:spPr>
          <a:xfrm rot="7629789">
            <a:off x="14649372" y="6086436"/>
            <a:ext cx="900294" cy="1151698"/>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CA72E7A5-36E3-E7A3-4E4F-EC661F5F321A}"/>
              </a:ext>
            </a:extLst>
          </p:cNvPr>
          <p:cNvSpPr txBox="1"/>
          <p:nvPr/>
        </p:nvSpPr>
        <p:spPr>
          <a:xfrm>
            <a:off x="15682563" y="7216164"/>
            <a:ext cx="5455340" cy="923330"/>
          </a:xfrm>
          <a:prstGeom prst="rect">
            <a:avLst/>
          </a:prstGeom>
          <a:noFill/>
        </p:spPr>
        <p:txBody>
          <a:bodyPr wrap="none" rtlCol="0">
            <a:spAutoFit/>
          </a:bodyPr>
          <a:lstStyle/>
          <a:p>
            <a:r>
              <a:rPr lang="en-US" sz="5400" dirty="0"/>
              <a:t>If </a:t>
            </a:r>
            <a:r>
              <a:rPr lang="en-US" sz="5400" dirty="0">
                <a:solidFill>
                  <a:srgbClr val="FF0000"/>
                </a:solidFill>
              </a:rPr>
              <a:t>Compromised</a:t>
            </a:r>
            <a:r>
              <a:rPr lang="en-US" sz="5400" dirty="0"/>
              <a:t>?</a:t>
            </a:r>
          </a:p>
        </p:txBody>
      </p:sp>
      <p:sp>
        <p:nvSpPr>
          <p:cNvPr id="11" name="TextBox 10">
            <a:extLst>
              <a:ext uri="{FF2B5EF4-FFF2-40B4-BE49-F238E27FC236}">
                <a16:creationId xmlns:a16="http://schemas.microsoft.com/office/drawing/2014/main" id="{A34B2BFE-5237-3316-3106-97FB8D2AE1B1}"/>
              </a:ext>
            </a:extLst>
          </p:cNvPr>
          <p:cNvSpPr txBox="1"/>
          <p:nvPr/>
        </p:nvSpPr>
        <p:spPr>
          <a:xfrm>
            <a:off x="17311154" y="8052048"/>
            <a:ext cx="4081567" cy="1722010"/>
          </a:xfrm>
          <a:prstGeom prst="rect">
            <a:avLst/>
          </a:prstGeom>
          <a:noFill/>
        </p:spPr>
        <p:txBody>
          <a:bodyPr wrap="none" rtlCol="0">
            <a:spAutoFit/>
          </a:bodyPr>
          <a:lstStyle/>
          <a:p>
            <a:pPr marL="571500" indent="-571500">
              <a:buFont typeface="Arial" panose="020B0604020202020204" pitchFamily="34" charset="0"/>
              <a:buChar char="•"/>
            </a:pPr>
            <a:r>
              <a:rPr lang="en-US" dirty="0"/>
              <a:t>Encryption</a:t>
            </a:r>
          </a:p>
          <a:p>
            <a:pPr marL="571500" indent="-571500">
              <a:buFont typeface="Arial" panose="020B0604020202020204" pitchFamily="34" charset="0"/>
              <a:buChar char="•"/>
            </a:pPr>
            <a:r>
              <a:rPr lang="en-US" dirty="0"/>
              <a:t>Digital Signature</a:t>
            </a:r>
          </a:p>
          <a:p>
            <a:pPr marL="571500" indent="-571500">
              <a:buFont typeface="Arial" panose="020B0604020202020204" pitchFamily="34" charset="0"/>
              <a:buChar char="•"/>
            </a:pPr>
            <a:r>
              <a:rPr lang="en-US" dirty="0"/>
              <a:t>Certificate</a:t>
            </a:r>
          </a:p>
        </p:txBody>
      </p:sp>
      <p:sp>
        <p:nvSpPr>
          <p:cNvPr id="12" name="TextBox 11">
            <a:extLst>
              <a:ext uri="{FF2B5EF4-FFF2-40B4-BE49-F238E27FC236}">
                <a16:creationId xmlns:a16="http://schemas.microsoft.com/office/drawing/2014/main" id="{D8045814-41F1-B425-AC3A-C36F16DD6D4E}"/>
              </a:ext>
            </a:extLst>
          </p:cNvPr>
          <p:cNvSpPr txBox="1"/>
          <p:nvPr/>
        </p:nvSpPr>
        <p:spPr>
          <a:xfrm>
            <a:off x="15682563" y="9900398"/>
            <a:ext cx="5036763" cy="769441"/>
          </a:xfrm>
          <a:prstGeom prst="rect">
            <a:avLst/>
          </a:prstGeom>
          <a:noFill/>
        </p:spPr>
        <p:txBody>
          <a:bodyPr wrap="none" rtlCol="0">
            <a:spAutoFit/>
          </a:bodyPr>
          <a:lstStyle/>
          <a:p>
            <a:r>
              <a:rPr lang="en-US" sz="4400" dirty="0">
                <a:solidFill>
                  <a:srgbClr val="FF0000"/>
                </a:solidFill>
              </a:rPr>
              <a:t>Does not MATTER!</a:t>
            </a:r>
          </a:p>
        </p:txBody>
      </p:sp>
      <p:sp>
        <p:nvSpPr>
          <p:cNvPr id="13" name="TextBox 12">
            <a:extLst>
              <a:ext uri="{FF2B5EF4-FFF2-40B4-BE49-F238E27FC236}">
                <a16:creationId xmlns:a16="http://schemas.microsoft.com/office/drawing/2014/main" id="{FCE7029E-D6A0-4597-8D9E-90691544C364}"/>
              </a:ext>
            </a:extLst>
          </p:cNvPr>
          <p:cNvSpPr txBox="1"/>
          <p:nvPr/>
        </p:nvSpPr>
        <p:spPr>
          <a:xfrm>
            <a:off x="10031890" y="11248616"/>
            <a:ext cx="13598594" cy="635559"/>
          </a:xfrm>
          <a:prstGeom prst="rect">
            <a:avLst/>
          </a:prstGeom>
          <a:noFill/>
          <a:ln w="38100">
            <a:solidFill>
              <a:schemeClr val="accent1"/>
            </a:solidFill>
          </a:ln>
        </p:spPr>
        <p:txBody>
          <a:bodyPr wrap="none" rtlCol="0">
            <a:spAutoFit/>
          </a:bodyPr>
          <a:lstStyle/>
          <a:p>
            <a:r>
              <a:rPr lang="en-US" b="1">
                <a:solidFill>
                  <a:srgbClr val="000000"/>
                </a:solidFill>
                <a:highlight>
                  <a:srgbClr val="00FF00"/>
                </a:highlight>
              </a:rPr>
              <a:t>Anything running on an untrusted firmware cannot be trusted!</a:t>
            </a:r>
          </a:p>
        </p:txBody>
      </p:sp>
    </p:spTree>
    <p:extLst>
      <p:ext uri="{BB962C8B-B14F-4D97-AF65-F5344CB8AC3E}">
        <p14:creationId xmlns:p14="http://schemas.microsoft.com/office/powerpoint/2010/main" val="11994643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par>
                                <p:cTn id="28" presetID="5" presetClass="entr" presetSubtype="10" fill="hold" nodeType="withEffect">
                                  <p:stCondLst>
                                    <p:cond delay="0"/>
                                  </p:stCondLst>
                                  <p:childTnLst>
                                    <p:set>
                                      <p:cBhvr>
                                        <p:cTn id="29" dur="1" fill="hold">
                                          <p:stCondLst>
                                            <p:cond delay="0"/>
                                          </p:stCondLst>
                                        </p:cTn>
                                        <p:tgtEl>
                                          <p:spTgt spid="3082"/>
                                        </p:tgtEl>
                                        <p:attrNameLst>
                                          <p:attrName>style.visibility</p:attrName>
                                        </p:attrNameLst>
                                      </p:cBhvr>
                                      <p:to>
                                        <p:strVal val="visible"/>
                                      </p:to>
                                    </p:set>
                                    <p:animEffect transition="in" filter="checkerboard(across)">
                                      <p:cBhvr>
                                        <p:cTn id="30" dur="500"/>
                                        <p:tgtEl>
                                          <p:spTgt spid="308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P spid="10" grpId="0"/>
      <p:bldP spid="11" grpId="0"/>
      <p:bldP spid="12" grpId="0"/>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3" name="Google Shape;93;p3"/>
          <p:cNvSpPr txBox="1">
            <a:spLocks noGrp="1"/>
          </p:cNvSpPr>
          <p:nvPr>
            <p:ph type="sldNum" sz="quarter" idx="4"/>
          </p:nvPr>
        </p:nvSpPr>
        <p:spPr>
          <a:prstGeom prst="rect">
            <a:avLst/>
          </a:prstGeom>
          <a:noFill/>
          <a:ln>
            <a:noFill/>
          </a:ln>
        </p:spPr>
        <p:txBody>
          <a:bodyPr spcFirstLastPara="1" wrap="square" lIns="182850" tIns="91400" rIns="182850" bIns="91400" anchor="ctr" anchorCtr="0">
            <a:noAutofit/>
          </a:bodyPr>
          <a:lstStyle/>
          <a:p>
            <a:pPr defTabSz="1828800">
              <a:buClr>
                <a:srgbClr val="000000"/>
              </a:buClr>
            </a:pPr>
            <a:fld id="{00000000-1234-1234-1234-123412341234}" type="slidenum">
              <a:rPr lang="en-US" kern="0"/>
              <a:pPr defTabSz="1828800">
                <a:buClr>
                  <a:srgbClr val="000000"/>
                </a:buClr>
              </a:pPr>
              <a:t>48</a:t>
            </a:fld>
            <a:endParaRPr kern="0"/>
          </a:p>
        </p:txBody>
      </p:sp>
      <p:sp>
        <p:nvSpPr>
          <p:cNvPr id="91" name="Google Shape;91;p3"/>
          <p:cNvSpPr txBox="1">
            <a:spLocks noGrp="1"/>
          </p:cNvSpPr>
          <p:nvPr>
            <p:ph type="title" idx="4294967295"/>
          </p:nvPr>
        </p:nvSpPr>
        <p:spPr>
          <a:xfrm>
            <a:off x="-1" y="328034"/>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338" dir="5400000" algn="ctr" rotWithShape="0">
              <a:srgbClr val="000000">
                <a:alpha val="43137"/>
              </a:srgbClr>
            </a:outerShdw>
          </a:effectLst>
        </p:spPr>
        <p:txBody>
          <a:bodyPr spcFirstLastPara="1" wrap="square" lIns="182850" tIns="91400" rIns="182850" bIns="91400" anchor="ctr" anchorCtr="0">
            <a:normAutofit fontScale="90000"/>
          </a:bodyPr>
          <a:lstStyle/>
          <a:p>
            <a:pPr>
              <a:buSzPts val="3600"/>
            </a:pPr>
            <a:r>
              <a:rPr lang="en-US">
                <a:solidFill>
                  <a:srgbClr val="000000"/>
                </a:solidFill>
                <a:latin typeface="Times New Roman" panose="02020603050405020304" pitchFamily="18" charset="0"/>
                <a:cs typeface="Times New Roman" panose="02020603050405020304" pitchFamily="18" charset="0"/>
              </a:rPr>
              <a:t>Scale of The Problem is Enormous</a:t>
            </a:r>
            <a:endParaRPr>
              <a:solidFill>
                <a:srgbClr val="000000"/>
              </a:solidFill>
              <a:latin typeface="Times New Roman" panose="02020603050405020304" pitchFamily="18" charset="0"/>
              <a:cs typeface="Times New Roman" panose="02020603050405020304" pitchFamily="18" charset="0"/>
            </a:endParaRPr>
          </a:p>
        </p:txBody>
      </p:sp>
      <p:pic>
        <p:nvPicPr>
          <p:cNvPr id="2" name="Picture 2" descr="Secure IoT: Best Practices for Firmware &amp; Software">
            <a:extLst>
              <a:ext uri="{FF2B5EF4-FFF2-40B4-BE49-F238E27FC236}">
                <a16:creationId xmlns:a16="http://schemas.microsoft.com/office/drawing/2014/main" id="{BD6457BE-4743-06C4-18B3-0A62AD003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79" y="2798289"/>
            <a:ext cx="14458436" cy="81194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social media post&#10;&#10;AI-generated content may be incorrect.">
            <a:extLst>
              <a:ext uri="{FF2B5EF4-FFF2-40B4-BE49-F238E27FC236}">
                <a16:creationId xmlns:a16="http://schemas.microsoft.com/office/drawing/2014/main" id="{DEFB69BD-1BB3-23B4-3D9B-DDCAACFFE2B6}"/>
              </a:ext>
            </a:extLst>
          </p:cNvPr>
          <p:cNvPicPr>
            <a:picLocks noChangeAspect="1"/>
          </p:cNvPicPr>
          <p:nvPr/>
        </p:nvPicPr>
        <p:blipFill>
          <a:blip r:embed="rId4"/>
          <a:stretch>
            <a:fillRect/>
          </a:stretch>
        </p:blipFill>
        <p:spPr>
          <a:xfrm>
            <a:off x="15977789" y="2353728"/>
            <a:ext cx="7721607" cy="900854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9B74C120-0C05-51EE-C56D-F670888776D9}"/>
            </a:ext>
          </a:extLst>
        </p:cNvPr>
        <p:cNvGrpSpPr/>
        <p:nvPr/>
      </p:nvGrpSpPr>
      <p:grpSpPr>
        <a:xfrm>
          <a:off x="0" y="0"/>
          <a:ext cx="0" cy="0"/>
          <a:chOff x="0" y="0"/>
          <a:chExt cx="0" cy="0"/>
        </a:xfrm>
      </p:grpSpPr>
      <p:sp>
        <p:nvSpPr>
          <p:cNvPr id="93" name="Google Shape;93;p3">
            <a:extLst>
              <a:ext uri="{FF2B5EF4-FFF2-40B4-BE49-F238E27FC236}">
                <a16:creationId xmlns:a16="http://schemas.microsoft.com/office/drawing/2014/main" id="{AD96E081-0E48-4C7B-0F9E-F5C18DFB38D0}"/>
              </a:ext>
            </a:extLst>
          </p:cNvPr>
          <p:cNvSpPr txBox="1">
            <a:spLocks noGrp="1"/>
          </p:cNvSpPr>
          <p:nvPr>
            <p:ph type="sldNum" sz="quarter" idx="4"/>
          </p:nvPr>
        </p:nvSpPr>
        <p:spPr>
          <a:prstGeom prst="rect">
            <a:avLst/>
          </a:prstGeom>
          <a:noFill/>
          <a:ln>
            <a:noFill/>
          </a:ln>
        </p:spPr>
        <p:txBody>
          <a:bodyPr spcFirstLastPara="1" wrap="square" lIns="182850" tIns="91400" rIns="182850" bIns="91400" anchor="ctr" anchorCtr="0">
            <a:noAutofit/>
          </a:bodyPr>
          <a:lstStyle/>
          <a:p>
            <a:pPr defTabSz="1828800">
              <a:buClr>
                <a:srgbClr val="000000"/>
              </a:buClr>
            </a:pPr>
            <a:fld id="{00000000-1234-1234-1234-123412341234}" type="slidenum">
              <a:rPr lang="en-US" kern="0"/>
              <a:pPr defTabSz="1828800">
                <a:buClr>
                  <a:srgbClr val="000000"/>
                </a:buClr>
              </a:pPr>
              <a:t>49</a:t>
            </a:fld>
            <a:endParaRPr kern="0"/>
          </a:p>
        </p:txBody>
      </p:sp>
      <p:sp>
        <p:nvSpPr>
          <p:cNvPr id="91" name="Google Shape;91;p3">
            <a:extLst>
              <a:ext uri="{FF2B5EF4-FFF2-40B4-BE49-F238E27FC236}">
                <a16:creationId xmlns:a16="http://schemas.microsoft.com/office/drawing/2014/main" id="{DD3793AC-1BAE-F13B-DE0E-9CFB0B6D5E27}"/>
              </a:ext>
            </a:extLst>
          </p:cNvPr>
          <p:cNvSpPr txBox="1">
            <a:spLocks noGrp="1"/>
          </p:cNvSpPr>
          <p:nvPr>
            <p:ph type="title" idx="4294967295"/>
          </p:nvPr>
        </p:nvSpPr>
        <p:spPr>
          <a:xfrm>
            <a:off x="-1" y="328034"/>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338" dir="5400000" algn="ctr" rotWithShape="0">
              <a:srgbClr val="000000">
                <a:alpha val="43137"/>
              </a:srgbClr>
            </a:outerShdw>
          </a:effectLst>
        </p:spPr>
        <p:txBody>
          <a:bodyPr spcFirstLastPara="1" wrap="square" lIns="182850" tIns="91400" rIns="182850" bIns="91400" anchor="ctr" anchorCtr="0">
            <a:normAutofit fontScale="90000"/>
          </a:bodyPr>
          <a:lstStyle/>
          <a:p>
            <a:pPr>
              <a:buSzPts val="3600"/>
            </a:pPr>
            <a:r>
              <a:rPr lang="en-US">
                <a:solidFill>
                  <a:srgbClr val="000000"/>
                </a:solidFill>
                <a:latin typeface="Times New Roman" panose="02020603050405020304" pitchFamily="18" charset="0"/>
                <a:cs typeface="Times New Roman" panose="02020603050405020304" pitchFamily="18" charset="0"/>
              </a:rPr>
              <a:t>Ensuring Trustworthiness in F/W Lifecycle</a:t>
            </a:r>
            <a:endParaRPr>
              <a:solidFill>
                <a:srgbClr val="0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AACC317C-0A73-1D96-C775-A5126204F115}"/>
              </a:ext>
            </a:extLst>
          </p:cNvPr>
          <p:cNvSpPr/>
          <p:nvPr/>
        </p:nvSpPr>
        <p:spPr>
          <a:xfrm>
            <a:off x="2017293" y="4595841"/>
            <a:ext cx="8047395" cy="4524315"/>
          </a:xfrm>
          <a:prstGeom prst="rect">
            <a:avLst/>
          </a:prstGeom>
          <a:noFill/>
        </p:spPr>
        <p:txBody>
          <a:bodyPr wrap="non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en-US" sz="9600" b="1">
                <a:ln w="0"/>
                <a:gradFill>
                  <a:gsLst>
                    <a:gs pos="21000">
                      <a:srgbClr val="53575C"/>
                    </a:gs>
                    <a:gs pos="88000">
                      <a:srgbClr val="C5C7CA"/>
                    </a:gs>
                  </a:gsLst>
                  <a:lin ang="5400000"/>
                </a:gradFill>
                <a:cs typeface="Arial"/>
              </a:rPr>
              <a:t>Protection in </a:t>
            </a:r>
          </a:p>
          <a:p>
            <a:pPr algn="ctr"/>
            <a:r>
              <a:rPr lang="en-US" sz="9600" b="1">
                <a:ln w="0"/>
                <a:gradFill>
                  <a:gsLst>
                    <a:gs pos="21000">
                      <a:srgbClr val="53575C"/>
                    </a:gs>
                    <a:gs pos="88000">
                      <a:srgbClr val="C5C7CA"/>
                    </a:gs>
                  </a:gsLst>
                  <a:lin ang="5400000"/>
                </a:gradFill>
                <a:cs typeface="Arial"/>
              </a:rPr>
              <a:t>Transit (PIT) </a:t>
            </a:r>
          </a:p>
          <a:p>
            <a:pPr algn="ctr"/>
            <a:r>
              <a:rPr lang="en-US" sz="9600" b="1">
                <a:ln w="0"/>
                <a:gradFill>
                  <a:gsLst>
                    <a:gs pos="21000">
                      <a:srgbClr val="53575C"/>
                    </a:gs>
                    <a:gs pos="88000">
                      <a:srgbClr val="C5C7CA"/>
                    </a:gs>
                  </a:gsLst>
                  <a:lin ang="5400000"/>
                </a:gradFill>
                <a:cs typeface="Arial"/>
              </a:rPr>
              <a:t>Protocol</a:t>
            </a:r>
          </a:p>
        </p:txBody>
      </p:sp>
      <p:sp>
        <p:nvSpPr>
          <p:cNvPr id="8" name="Rectangle 7">
            <a:extLst>
              <a:ext uri="{FF2B5EF4-FFF2-40B4-BE49-F238E27FC236}">
                <a16:creationId xmlns:a16="http://schemas.microsoft.com/office/drawing/2014/main" id="{BB089437-C5A0-91BF-3A57-B7ADC9250E9C}"/>
              </a:ext>
            </a:extLst>
          </p:cNvPr>
          <p:cNvSpPr/>
          <p:nvPr/>
        </p:nvSpPr>
        <p:spPr>
          <a:xfrm>
            <a:off x="12292553" y="4606619"/>
            <a:ext cx="10921580" cy="4524315"/>
          </a:xfrm>
          <a:prstGeom prst="rect">
            <a:avLst/>
          </a:prstGeom>
          <a:noFill/>
        </p:spPr>
        <p:txBody>
          <a:bodyPr wrap="non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en-US" sz="9600" b="1">
                <a:ln w="0"/>
                <a:gradFill>
                  <a:gsLst>
                    <a:gs pos="21000">
                      <a:srgbClr val="53575C"/>
                    </a:gs>
                    <a:gs pos="88000">
                      <a:srgbClr val="C5C7CA"/>
                    </a:gs>
                  </a:gsLst>
                  <a:lin ang="5400000"/>
                </a:gradFill>
              </a:rPr>
              <a:t>Secure Remote </a:t>
            </a:r>
          </a:p>
          <a:p>
            <a:pPr algn="ctr"/>
            <a:r>
              <a:rPr lang="en-US" sz="9600" b="1">
                <a:ln w="0"/>
                <a:gradFill>
                  <a:gsLst>
                    <a:gs pos="21000">
                      <a:srgbClr val="53575C"/>
                    </a:gs>
                    <a:gs pos="88000">
                      <a:srgbClr val="C5C7CA"/>
                    </a:gs>
                  </a:gsLst>
                  <a:lin ang="5400000"/>
                </a:gradFill>
              </a:rPr>
              <a:t>Firmware Update</a:t>
            </a:r>
          </a:p>
          <a:p>
            <a:pPr algn="ctr"/>
            <a:r>
              <a:rPr lang="en-US" sz="9600" b="1">
                <a:ln w="0"/>
                <a:gradFill>
                  <a:gsLst>
                    <a:gs pos="21000">
                      <a:srgbClr val="53575C"/>
                    </a:gs>
                    <a:gs pos="88000">
                      <a:srgbClr val="C5C7CA"/>
                    </a:gs>
                  </a:gsLst>
                  <a:lin ang="5400000"/>
                </a:gradFill>
                <a:cs typeface="Arial"/>
              </a:rPr>
              <a:t>Protocol (S-RFUP)</a:t>
            </a:r>
          </a:p>
        </p:txBody>
      </p:sp>
    </p:spTree>
    <p:extLst>
      <p:ext uri="{BB962C8B-B14F-4D97-AF65-F5344CB8AC3E}">
        <p14:creationId xmlns:p14="http://schemas.microsoft.com/office/powerpoint/2010/main" val="14635436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2D6FE5-0737-824C-FE9E-2FDE669903A6}"/>
              </a:ext>
            </a:extLst>
          </p:cNvPr>
          <p:cNvSpPr>
            <a:spLocks noGrp="1"/>
          </p:cNvSpPr>
          <p:nvPr>
            <p:ph type="sldNum" sz="quarter" idx="4"/>
          </p:nvPr>
        </p:nvSpPr>
        <p:spPr/>
        <p:txBody>
          <a:bodyPr/>
          <a:lstStyle/>
          <a:p>
            <a:fld id="{5D421B75-32F1-3341-9ED0-64265A793BE3}" type="slidenum">
              <a:rPr lang="en-US" smtClean="0"/>
              <a:pPr/>
              <a:t>5</a:t>
            </a:fld>
            <a:endParaRPr lang="en-US"/>
          </a:p>
        </p:txBody>
      </p:sp>
      <p:sp>
        <p:nvSpPr>
          <p:cNvPr id="3" name="Google Shape;91;p3">
            <a:extLst>
              <a:ext uri="{FF2B5EF4-FFF2-40B4-BE49-F238E27FC236}">
                <a16:creationId xmlns:a16="http://schemas.microsoft.com/office/drawing/2014/main" id="{CA7FCF19-0735-DF64-78F4-B025B2F7AF18}"/>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92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dirty="0">
                <a:solidFill>
                  <a:srgbClr val="000000"/>
                </a:solidFill>
                <a:latin typeface="Times New Roman" panose="02020603050405020304" pitchFamily="18" charset="0"/>
                <a:cs typeface="Times New Roman" panose="02020603050405020304" pitchFamily="18" charset="0"/>
              </a:rPr>
              <a:t>Motivation</a:t>
            </a:r>
          </a:p>
        </p:txBody>
      </p:sp>
      <p:sp>
        <p:nvSpPr>
          <p:cNvPr id="5" name="TextBox 4">
            <a:extLst>
              <a:ext uri="{FF2B5EF4-FFF2-40B4-BE49-F238E27FC236}">
                <a16:creationId xmlns:a16="http://schemas.microsoft.com/office/drawing/2014/main" id="{8C17332C-5933-FEE5-85E8-7558AC5F7878}"/>
              </a:ext>
            </a:extLst>
          </p:cNvPr>
          <p:cNvSpPr txBox="1"/>
          <p:nvPr/>
        </p:nvSpPr>
        <p:spPr>
          <a:xfrm>
            <a:off x="959236" y="3211032"/>
            <a:ext cx="22468702" cy="6441572"/>
          </a:xfrm>
          <a:prstGeom prst="rect">
            <a:avLst/>
          </a:prstGeom>
          <a:noFill/>
        </p:spPr>
        <p:txBody>
          <a:bodyPr wrap="square">
            <a:spAutoFit/>
          </a:bodyPr>
          <a:lstStyle/>
          <a:p>
            <a:pPr marL="571500" indent="-571500">
              <a:lnSpc>
                <a:spcPct val="150000"/>
              </a:lnSpc>
              <a:buFont typeface="Arial" panose="020B0604020202020204" pitchFamily="34" charset="0"/>
              <a:buChar char="•"/>
            </a:pPr>
            <a:r>
              <a:rPr lang="en-US" sz="4000" dirty="0"/>
              <a:t>Cybersecurity remains challenging due to evolving vulnerabilities and sophisticated attack vectors.</a:t>
            </a:r>
          </a:p>
          <a:p>
            <a:pPr marL="571500" indent="-571500">
              <a:lnSpc>
                <a:spcPct val="150000"/>
              </a:lnSpc>
              <a:buFont typeface="Arial" panose="020B0604020202020204" pitchFamily="34" charset="0"/>
              <a:buChar char="•"/>
            </a:pPr>
            <a:r>
              <a:rPr lang="en-US" sz="4000" b="1" dirty="0"/>
              <a:t>Attack Graphs (AG)</a:t>
            </a:r>
            <a:r>
              <a:rPr lang="en-US" sz="4000" dirty="0"/>
              <a:t> are critical for understanding and analyzing potential vulnerabilities.</a:t>
            </a:r>
          </a:p>
          <a:p>
            <a:pPr marL="571500" indent="-571500">
              <a:lnSpc>
                <a:spcPct val="150000"/>
              </a:lnSpc>
              <a:buFont typeface="Arial" panose="020B0604020202020204" pitchFamily="34" charset="0"/>
              <a:buChar char="•"/>
            </a:pPr>
            <a:r>
              <a:rPr lang="en-US" sz="4000" dirty="0"/>
              <a:t>Limitations in traditional  Security Posture Evaluation Tools:</a:t>
            </a:r>
          </a:p>
          <a:p>
            <a:pPr marL="1470299" lvl="1" indent="-571500">
              <a:lnSpc>
                <a:spcPct val="150000"/>
              </a:lnSpc>
              <a:buFont typeface="Arial" panose="020B0604020202020204" pitchFamily="34" charset="0"/>
              <a:buChar char="•"/>
            </a:pPr>
            <a:r>
              <a:rPr lang="en-US" sz="4000" dirty="0"/>
              <a:t>Overly simplified assumptions (e.g., monotonic attacker actions).</a:t>
            </a:r>
          </a:p>
          <a:p>
            <a:pPr marL="1470299" lvl="1" indent="-571500">
              <a:lnSpc>
                <a:spcPct val="150000"/>
              </a:lnSpc>
              <a:buFont typeface="Arial" panose="020B0604020202020204" pitchFamily="34" charset="0"/>
              <a:buChar char="•"/>
            </a:pPr>
            <a:r>
              <a:rPr lang="en-US" sz="4000" dirty="0"/>
              <a:t>Lack of integration between connectivity and vulnerability parameters.</a:t>
            </a:r>
          </a:p>
          <a:p>
            <a:pPr marL="1470299" lvl="1" indent="-571500">
              <a:lnSpc>
                <a:spcPct val="150000"/>
              </a:lnSpc>
              <a:buFont typeface="Arial" panose="020B0604020202020204" pitchFamily="34" charset="0"/>
              <a:buChar char="•"/>
            </a:pPr>
            <a:r>
              <a:rPr lang="en-US" sz="4000" dirty="0"/>
              <a:t>Inability to perform comprehensive "what-if" scenario analyses.</a:t>
            </a:r>
          </a:p>
        </p:txBody>
      </p:sp>
    </p:spTree>
    <p:extLst>
      <p:ext uri="{BB962C8B-B14F-4D97-AF65-F5344CB8AC3E}">
        <p14:creationId xmlns:p14="http://schemas.microsoft.com/office/powerpoint/2010/main" val="25128753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AC716-489A-8C04-CB24-268534189A30}"/>
            </a:ext>
          </a:extLst>
        </p:cNvPr>
        <p:cNvGrpSpPr/>
        <p:nvPr/>
      </p:nvGrpSpPr>
      <p:grpSpPr>
        <a:xfrm>
          <a:off x="0" y="0"/>
          <a:ext cx="0" cy="0"/>
          <a:chOff x="0" y="0"/>
          <a:chExt cx="0" cy="0"/>
        </a:xfrm>
      </p:grpSpPr>
      <p:sp>
        <p:nvSpPr>
          <p:cNvPr id="17" name="Slide Number Placeholder 2">
            <a:extLst>
              <a:ext uri="{FF2B5EF4-FFF2-40B4-BE49-F238E27FC236}">
                <a16:creationId xmlns:a16="http://schemas.microsoft.com/office/drawing/2014/main" id="{957F5EFB-0EB6-35FD-FE3C-4A9AFD0DAC37}"/>
              </a:ext>
            </a:extLst>
          </p:cNvPr>
          <p:cNvSpPr>
            <a:spLocks noGrp="1"/>
          </p:cNvSpPr>
          <p:nvPr>
            <p:ph type="sldNum" sz="quarter" idx="4"/>
          </p:nvPr>
        </p:nvSpPr>
        <p:spPr>
          <a:xfrm>
            <a:off x="23214133" y="13024017"/>
            <a:ext cx="924316" cy="444843"/>
          </a:xfrm>
        </p:spPr>
        <p:txBody>
          <a:bodyPr/>
          <a:lstStyle/>
          <a:p>
            <a:pPr defTabSz="1828800">
              <a:buClr>
                <a:srgbClr val="000000"/>
              </a:buClr>
            </a:pPr>
            <a:fld id="{00000000-1234-1234-1234-123412341234}" type="slidenum">
              <a:rPr lang="en-US" kern="0"/>
              <a:pPr defTabSz="1828800">
                <a:buClr>
                  <a:srgbClr val="000000"/>
                </a:buClr>
              </a:pPr>
              <a:t>50</a:t>
            </a:fld>
            <a:endParaRPr lang="en-US" kern="0"/>
          </a:p>
        </p:txBody>
      </p:sp>
      <p:sp>
        <p:nvSpPr>
          <p:cNvPr id="11" name="Rectangle 10">
            <a:extLst>
              <a:ext uri="{FF2B5EF4-FFF2-40B4-BE49-F238E27FC236}">
                <a16:creationId xmlns:a16="http://schemas.microsoft.com/office/drawing/2014/main" id="{4E595121-785F-11C8-3E25-8DFD85DF3874}"/>
              </a:ext>
            </a:extLst>
          </p:cNvPr>
          <p:cNvSpPr/>
          <p:nvPr/>
        </p:nvSpPr>
        <p:spPr>
          <a:xfrm>
            <a:off x="6152005" y="5272950"/>
            <a:ext cx="12083180" cy="1569660"/>
          </a:xfrm>
          <a:prstGeom prst="rect">
            <a:avLst/>
          </a:prstGeom>
          <a:noFill/>
        </p:spPr>
        <p:txBody>
          <a:bodyPr wrap="non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en-US" sz="9600" b="1">
                <a:ln w="0"/>
                <a:gradFill>
                  <a:gsLst>
                    <a:gs pos="21000">
                      <a:srgbClr val="53575C"/>
                    </a:gs>
                    <a:gs pos="88000">
                      <a:srgbClr val="C5C7CA"/>
                    </a:gs>
                  </a:gsLst>
                  <a:lin ang="5400000"/>
                </a:gradFill>
                <a:cs typeface="Arial"/>
              </a:rPr>
              <a:t>Protection in Transit</a:t>
            </a:r>
          </a:p>
        </p:txBody>
      </p:sp>
    </p:spTree>
    <p:extLst>
      <p:ext uri="{BB962C8B-B14F-4D97-AF65-F5344CB8AC3E}">
        <p14:creationId xmlns:p14="http://schemas.microsoft.com/office/powerpoint/2010/main" val="13744780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75BE4838-BABA-CAA7-3930-8004FFB1F7F7}"/>
            </a:ext>
          </a:extLst>
        </p:cNvPr>
        <p:cNvGrpSpPr/>
        <p:nvPr/>
      </p:nvGrpSpPr>
      <p:grpSpPr>
        <a:xfrm>
          <a:off x="0" y="0"/>
          <a:ext cx="0" cy="0"/>
          <a:chOff x="0" y="0"/>
          <a:chExt cx="0" cy="0"/>
        </a:xfrm>
      </p:grpSpPr>
      <p:sp>
        <p:nvSpPr>
          <p:cNvPr id="93" name="Google Shape;93;p3">
            <a:extLst>
              <a:ext uri="{FF2B5EF4-FFF2-40B4-BE49-F238E27FC236}">
                <a16:creationId xmlns:a16="http://schemas.microsoft.com/office/drawing/2014/main" id="{664CE4B0-52B2-B992-816D-E962CF39E7B7}"/>
              </a:ext>
            </a:extLst>
          </p:cNvPr>
          <p:cNvSpPr txBox="1">
            <a:spLocks noGrp="1"/>
          </p:cNvSpPr>
          <p:nvPr>
            <p:ph type="sldNum" sz="quarter" idx="4"/>
          </p:nvPr>
        </p:nvSpPr>
        <p:spPr>
          <a:prstGeom prst="rect">
            <a:avLst/>
          </a:prstGeom>
          <a:noFill/>
          <a:ln>
            <a:noFill/>
          </a:ln>
        </p:spPr>
        <p:txBody>
          <a:bodyPr spcFirstLastPara="1" wrap="square" lIns="182850" tIns="91400" rIns="182850" bIns="91400" anchor="ctr" anchorCtr="0">
            <a:noAutofit/>
          </a:bodyPr>
          <a:lstStyle/>
          <a:p>
            <a:pPr defTabSz="1828800">
              <a:buClr>
                <a:srgbClr val="000000"/>
              </a:buClr>
            </a:pPr>
            <a:fld id="{00000000-1234-1234-1234-123412341234}" type="slidenum">
              <a:rPr lang="en-US" kern="0"/>
              <a:pPr defTabSz="1828800">
                <a:buClr>
                  <a:srgbClr val="000000"/>
                </a:buClr>
              </a:pPr>
              <a:t>51</a:t>
            </a:fld>
            <a:endParaRPr kern="0"/>
          </a:p>
        </p:txBody>
      </p:sp>
      <p:sp>
        <p:nvSpPr>
          <p:cNvPr id="91" name="Google Shape;91;p3">
            <a:extLst>
              <a:ext uri="{FF2B5EF4-FFF2-40B4-BE49-F238E27FC236}">
                <a16:creationId xmlns:a16="http://schemas.microsoft.com/office/drawing/2014/main" id="{060D324A-1575-3E64-42A8-A18716ADA8C7}"/>
              </a:ext>
            </a:extLst>
          </p:cNvPr>
          <p:cNvSpPr txBox="1">
            <a:spLocks noGrp="1"/>
          </p:cNvSpPr>
          <p:nvPr>
            <p:ph type="title" idx="4294967295"/>
          </p:nvPr>
        </p:nvSpPr>
        <p:spPr>
          <a:xfrm>
            <a:off x="-1" y="328034"/>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338" dir="5400000" algn="ctr" rotWithShape="0">
              <a:srgbClr val="000000">
                <a:alpha val="43137"/>
              </a:srgbClr>
            </a:outerShdw>
          </a:effectLst>
        </p:spPr>
        <p:txBody>
          <a:bodyPr spcFirstLastPara="1" wrap="square" lIns="182850" tIns="91400" rIns="182850" bIns="91400" anchor="ctr" anchorCtr="0">
            <a:normAutofit/>
          </a:bodyPr>
          <a:lstStyle/>
          <a:p>
            <a:pPr>
              <a:buSzPts val="3600"/>
            </a:pPr>
            <a:r>
              <a:rPr lang="en-US" sz="7200">
                <a:solidFill>
                  <a:srgbClr val="000000"/>
                </a:solidFill>
                <a:latin typeface="Times New Roman"/>
                <a:cs typeface="Times New Roman"/>
              </a:rPr>
              <a:t>Firmware Can be Tampered with Before They Reach End User</a:t>
            </a:r>
            <a:endParaRPr>
              <a:solidFill>
                <a:srgbClr val="000000"/>
              </a:solidFill>
              <a:latin typeface="Times New Roman" panose="02020603050405020304" pitchFamily="18" charset="0"/>
              <a:cs typeface="Times New Roman" panose="02020603050405020304" pitchFamily="18" charset="0"/>
            </a:endParaRPr>
          </a:p>
        </p:txBody>
      </p:sp>
      <p:pic>
        <p:nvPicPr>
          <p:cNvPr id="35" name="Graphic 6" descr="Inventory with solid fill">
            <a:extLst>
              <a:ext uri="{FF2B5EF4-FFF2-40B4-BE49-F238E27FC236}">
                <a16:creationId xmlns:a16="http://schemas.microsoft.com/office/drawing/2014/main" id="{95E836F6-B371-0E15-77C6-F7D51D5E0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268" y="4183939"/>
            <a:ext cx="3306863" cy="3306863"/>
          </a:xfrm>
          <a:prstGeom prst="rect">
            <a:avLst/>
          </a:prstGeom>
        </p:spPr>
      </p:pic>
      <p:pic>
        <p:nvPicPr>
          <p:cNvPr id="36" name="Graphic 20" descr="Factory with solid fill">
            <a:extLst>
              <a:ext uri="{FF2B5EF4-FFF2-40B4-BE49-F238E27FC236}">
                <a16:creationId xmlns:a16="http://schemas.microsoft.com/office/drawing/2014/main" id="{CA348F2B-E8B6-0F12-9F5B-F7D77CFBE2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81025" y="4103302"/>
            <a:ext cx="3468135" cy="3468135"/>
          </a:xfrm>
          <a:prstGeom prst="rect">
            <a:avLst/>
          </a:prstGeom>
        </p:spPr>
      </p:pic>
      <p:pic>
        <p:nvPicPr>
          <p:cNvPr id="37" name="Graphic 22" descr="Warehouse with solid fill">
            <a:extLst>
              <a:ext uri="{FF2B5EF4-FFF2-40B4-BE49-F238E27FC236}">
                <a16:creationId xmlns:a16="http://schemas.microsoft.com/office/drawing/2014/main" id="{A6C59AA5-A3F7-F8DB-E0FF-C21B710C42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73884" y="3940717"/>
            <a:ext cx="3468135" cy="3468135"/>
          </a:xfrm>
          <a:prstGeom prst="rect">
            <a:avLst/>
          </a:prstGeom>
        </p:spPr>
      </p:pic>
      <p:pic>
        <p:nvPicPr>
          <p:cNvPr id="38" name="Graphic 26" descr="Delivery with solid fill">
            <a:extLst>
              <a:ext uri="{FF2B5EF4-FFF2-40B4-BE49-F238E27FC236}">
                <a16:creationId xmlns:a16="http://schemas.microsoft.com/office/drawing/2014/main" id="{524D3657-1F0A-4F88-95CB-17B9F43D18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401168" y="4514720"/>
            <a:ext cx="3454925" cy="3454925"/>
          </a:xfrm>
          <a:prstGeom prst="rect">
            <a:avLst/>
          </a:prstGeom>
        </p:spPr>
      </p:pic>
      <p:pic>
        <p:nvPicPr>
          <p:cNvPr id="39" name="Graphic 28" descr="Earth globe: Americas with solid fill">
            <a:extLst>
              <a:ext uri="{FF2B5EF4-FFF2-40B4-BE49-F238E27FC236}">
                <a16:creationId xmlns:a16="http://schemas.microsoft.com/office/drawing/2014/main" id="{97FAB2DF-1E9A-DFE8-88EF-01DA5B5F53A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36991" y="3211732"/>
            <a:ext cx="2383277" cy="2383277"/>
          </a:xfrm>
          <a:prstGeom prst="rect">
            <a:avLst/>
          </a:prstGeom>
        </p:spPr>
      </p:pic>
      <p:pic>
        <p:nvPicPr>
          <p:cNvPr id="40" name="Graphic 30" descr="Server with solid fill">
            <a:extLst>
              <a:ext uri="{FF2B5EF4-FFF2-40B4-BE49-F238E27FC236}">
                <a16:creationId xmlns:a16="http://schemas.microsoft.com/office/drawing/2014/main" id="{5B4B815A-7BFA-4E60-2E1B-844D9B53517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755029" y="4234548"/>
            <a:ext cx="2977889" cy="2977889"/>
          </a:xfrm>
          <a:prstGeom prst="rect">
            <a:avLst/>
          </a:prstGeom>
        </p:spPr>
      </p:pic>
      <p:pic>
        <p:nvPicPr>
          <p:cNvPr id="41" name="Graphic 32" descr="User with solid fill">
            <a:extLst>
              <a:ext uri="{FF2B5EF4-FFF2-40B4-BE49-F238E27FC236}">
                <a16:creationId xmlns:a16="http://schemas.microsoft.com/office/drawing/2014/main" id="{7D8466ED-27A3-F340-67EE-50D8DA6731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043382" y="4294393"/>
            <a:ext cx="2977889" cy="2977889"/>
          </a:xfrm>
          <a:prstGeom prst="rect">
            <a:avLst/>
          </a:prstGeom>
        </p:spPr>
      </p:pic>
      <p:pic>
        <p:nvPicPr>
          <p:cNvPr id="42" name="Graphic 36" descr="Chevron arrows with solid fill">
            <a:extLst>
              <a:ext uri="{FF2B5EF4-FFF2-40B4-BE49-F238E27FC236}">
                <a16:creationId xmlns:a16="http://schemas.microsoft.com/office/drawing/2014/main" id="{B8724493-A462-2FE7-5E64-B231557EA23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82827" y="5386430"/>
            <a:ext cx="1404505" cy="1404505"/>
          </a:xfrm>
          <a:prstGeom prst="rect">
            <a:avLst/>
          </a:prstGeom>
        </p:spPr>
      </p:pic>
      <p:sp>
        <p:nvSpPr>
          <p:cNvPr id="46" name="Oval Callout 45">
            <a:extLst>
              <a:ext uri="{FF2B5EF4-FFF2-40B4-BE49-F238E27FC236}">
                <a16:creationId xmlns:a16="http://schemas.microsoft.com/office/drawing/2014/main" id="{280E9FED-E90E-291D-94AF-3E3D6F56786D}"/>
              </a:ext>
            </a:extLst>
          </p:cNvPr>
          <p:cNvSpPr/>
          <p:nvPr/>
        </p:nvSpPr>
        <p:spPr>
          <a:xfrm>
            <a:off x="19043382" y="2116811"/>
            <a:ext cx="3480249" cy="2001828"/>
          </a:xfrm>
          <a:prstGeom prst="wedgeEllipseCallout">
            <a:avLst>
              <a:gd name="adj1" fmla="val -10653"/>
              <a:gd name="adj2" fmla="val 74565"/>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rPr>
              <a:t>Did I get what I ordered?</a:t>
            </a:r>
          </a:p>
        </p:txBody>
      </p:sp>
      <p:sp>
        <p:nvSpPr>
          <p:cNvPr id="47" name="Oval Callout 46">
            <a:extLst>
              <a:ext uri="{FF2B5EF4-FFF2-40B4-BE49-F238E27FC236}">
                <a16:creationId xmlns:a16="http://schemas.microsoft.com/office/drawing/2014/main" id="{41F4EEA7-B923-1D8C-C231-D2FE9B8A752A}"/>
              </a:ext>
            </a:extLst>
          </p:cNvPr>
          <p:cNvSpPr/>
          <p:nvPr/>
        </p:nvSpPr>
        <p:spPr>
          <a:xfrm>
            <a:off x="21431262" y="3205602"/>
            <a:ext cx="2977889" cy="2001828"/>
          </a:xfrm>
          <a:prstGeom prst="wedgeEllipseCallout">
            <a:avLst>
              <a:gd name="adj1" fmla="val -65743"/>
              <a:gd name="adj2" fmla="val 3929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rPr>
              <a:t>Are all the parts Genuine?</a:t>
            </a:r>
          </a:p>
        </p:txBody>
      </p:sp>
      <p:sp>
        <p:nvSpPr>
          <p:cNvPr id="48" name="Oval Callout 47">
            <a:extLst>
              <a:ext uri="{FF2B5EF4-FFF2-40B4-BE49-F238E27FC236}">
                <a16:creationId xmlns:a16="http://schemas.microsoft.com/office/drawing/2014/main" id="{D97A20FD-AF4A-0C76-D2EC-471A62EAD2DD}"/>
              </a:ext>
            </a:extLst>
          </p:cNvPr>
          <p:cNvSpPr/>
          <p:nvPr/>
        </p:nvSpPr>
        <p:spPr>
          <a:xfrm>
            <a:off x="21504348" y="5087767"/>
            <a:ext cx="2977888" cy="2001828"/>
          </a:xfrm>
          <a:prstGeom prst="wedgeEllipseCallout">
            <a:avLst>
              <a:gd name="adj1" fmla="val -71132"/>
              <a:gd name="adj2" fmla="val -22886"/>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a:solidFill>
                  <a:schemeClr val="tx1"/>
                </a:solidFill>
              </a:rPr>
              <a:t>Are all updates secure?</a:t>
            </a:r>
          </a:p>
        </p:txBody>
      </p:sp>
      <p:sp>
        <p:nvSpPr>
          <p:cNvPr id="49" name="Oval Callout 48">
            <a:extLst>
              <a:ext uri="{FF2B5EF4-FFF2-40B4-BE49-F238E27FC236}">
                <a16:creationId xmlns:a16="http://schemas.microsoft.com/office/drawing/2014/main" id="{2DD6EC05-33DA-E225-1A58-AA6309006023}"/>
              </a:ext>
            </a:extLst>
          </p:cNvPr>
          <p:cNvSpPr/>
          <p:nvPr/>
        </p:nvSpPr>
        <p:spPr>
          <a:xfrm>
            <a:off x="20606150" y="7360119"/>
            <a:ext cx="3087933" cy="2001828"/>
          </a:xfrm>
          <a:prstGeom prst="wedgeEllipseCallout">
            <a:avLst>
              <a:gd name="adj1" fmla="val -22764"/>
              <a:gd name="adj2" fmla="val -91566"/>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a:solidFill>
                  <a:schemeClr val="tx1"/>
                </a:solidFill>
              </a:rPr>
              <a:t>Are replacement parts Genuine?</a:t>
            </a:r>
          </a:p>
        </p:txBody>
      </p:sp>
      <p:sp>
        <p:nvSpPr>
          <p:cNvPr id="50" name="TextBox 44">
            <a:extLst>
              <a:ext uri="{FF2B5EF4-FFF2-40B4-BE49-F238E27FC236}">
                <a16:creationId xmlns:a16="http://schemas.microsoft.com/office/drawing/2014/main" id="{663B8FE1-FC35-C519-676D-EF0880BB1CB1}"/>
              </a:ext>
            </a:extLst>
          </p:cNvPr>
          <p:cNvSpPr txBox="1"/>
          <p:nvPr/>
        </p:nvSpPr>
        <p:spPr>
          <a:xfrm>
            <a:off x="174523" y="7272282"/>
            <a:ext cx="260661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t>Components</a:t>
            </a:r>
          </a:p>
        </p:txBody>
      </p:sp>
      <p:sp>
        <p:nvSpPr>
          <p:cNvPr id="51" name="TextBox 45">
            <a:extLst>
              <a:ext uri="{FF2B5EF4-FFF2-40B4-BE49-F238E27FC236}">
                <a16:creationId xmlns:a16="http://schemas.microsoft.com/office/drawing/2014/main" id="{34279016-9CAF-FB43-EF58-664BD9267B28}"/>
              </a:ext>
            </a:extLst>
          </p:cNvPr>
          <p:cNvSpPr txBox="1"/>
          <p:nvPr/>
        </p:nvSpPr>
        <p:spPr>
          <a:xfrm>
            <a:off x="3956033" y="7393262"/>
            <a:ext cx="3106768"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t>Device and</a:t>
            </a:r>
          </a:p>
          <a:p>
            <a:pPr algn="ctr"/>
            <a:r>
              <a:rPr lang="en-US" sz="2800" b="1"/>
              <a:t>Platform</a:t>
            </a:r>
          </a:p>
          <a:p>
            <a:pPr algn="ctr"/>
            <a:r>
              <a:rPr lang="en-US" sz="2800" b="1"/>
              <a:t>Manufacturing</a:t>
            </a:r>
          </a:p>
        </p:txBody>
      </p:sp>
      <p:sp>
        <p:nvSpPr>
          <p:cNvPr id="52" name="TextBox 46">
            <a:extLst>
              <a:ext uri="{FF2B5EF4-FFF2-40B4-BE49-F238E27FC236}">
                <a16:creationId xmlns:a16="http://schemas.microsoft.com/office/drawing/2014/main" id="{3DA676BB-DFA2-13A8-94E7-DAE9E81A1FF4}"/>
              </a:ext>
            </a:extLst>
          </p:cNvPr>
          <p:cNvSpPr txBox="1"/>
          <p:nvPr/>
        </p:nvSpPr>
        <p:spPr>
          <a:xfrm>
            <a:off x="7666486" y="7489476"/>
            <a:ext cx="3341374"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t>Distribution</a:t>
            </a:r>
          </a:p>
          <a:p>
            <a:pPr algn="ctr"/>
            <a:r>
              <a:rPr lang="en-US" sz="2800" b="1"/>
              <a:t>and </a:t>
            </a:r>
          </a:p>
          <a:p>
            <a:pPr algn="ctr"/>
            <a:r>
              <a:rPr lang="en-US" sz="2800" b="1"/>
              <a:t>Service Hubs</a:t>
            </a:r>
          </a:p>
        </p:txBody>
      </p:sp>
      <p:sp>
        <p:nvSpPr>
          <p:cNvPr id="53" name="TextBox 47">
            <a:extLst>
              <a:ext uri="{FF2B5EF4-FFF2-40B4-BE49-F238E27FC236}">
                <a16:creationId xmlns:a16="http://schemas.microsoft.com/office/drawing/2014/main" id="{6A36F293-9811-366A-8C09-F98129DA8DCF}"/>
              </a:ext>
            </a:extLst>
          </p:cNvPr>
          <p:cNvSpPr txBox="1"/>
          <p:nvPr/>
        </p:nvSpPr>
        <p:spPr>
          <a:xfrm>
            <a:off x="12621461" y="7533892"/>
            <a:ext cx="282301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t>Delivery</a:t>
            </a:r>
          </a:p>
        </p:txBody>
      </p:sp>
      <p:sp>
        <p:nvSpPr>
          <p:cNvPr id="54" name="TextBox 49">
            <a:extLst>
              <a:ext uri="{FF2B5EF4-FFF2-40B4-BE49-F238E27FC236}">
                <a16:creationId xmlns:a16="http://schemas.microsoft.com/office/drawing/2014/main" id="{AB1A62BE-2748-4F9A-2B1A-889D81EA4DA8}"/>
              </a:ext>
            </a:extLst>
          </p:cNvPr>
          <p:cNvSpPr txBox="1"/>
          <p:nvPr/>
        </p:nvSpPr>
        <p:spPr>
          <a:xfrm>
            <a:off x="17724188" y="7272282"/>
            <a:ext cx="3283913" cy="95410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t>Data Center</a:t>
            </a:r>
          </a:p>
          <a:p>
            <a:pPr algn="ctr"/>
            <a:r>
              <a:rPr lang="en-US" sz="2800" b="1"/>
              <a:t>/Customer</a:t>
            </a:r>
          </a:p>
        </p:txBody>
      </p:sp>
      <p:sp>
        <p:nvSpPr>
          <p:cNvPr id="55" name="TextBox 51">
            <a:extLst>
              <a:ext uri="{FF2B5EF4-FFF2-40B4-BE49-F238E27FC236}">
                <a16:creationId xmlns:a16="http://schemas.microsoft.com/office/drawing/2014/main" id="{F62AA83D-344B-A956-AB00-E66542B4472C}"/>
              </a:ext>
            </a:extLst>
          </p:cNvPr>
          <p:cNvSpPr txBox="1"/>
          <p:nvPr/>
        </p:nvSpPr>
        <p:spPr>
          <a:xfrm>
            <a:off x="4183744" y="10715165"/>
            <a:ext cx="14859638" cy="646331"/>
          </a:xfrm>
          <a:prstGeom prst="rect">
            <a:avLst/>
          </a:prstGeom>
          <a:solidFill>
            <a:schemeClr val="accent4">
              <a:lumMod val="20000"/>
              <a:lumOff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solidFill>
                  <a:srgbClr val="000000"/>
                </a:solidFill>
              </a:rPr>
              <a:t>Malicious firmware modifications and compromised firmware(s) problem.</a:t>
            </a:r>
          </a:p>
        </p:txBody>
      </p:sp>
      <p:pic>
        <p:nvPicPr>
          <p:cNvPr id="56" name="Graphic 36" descr="Chevron arrows with solid fill">
            <a:extLst>
              <a:ext uri="{FF2B5EF4-FFF2-40B4-BE49-F238E27FC236}">
                <a16:creationId xmlns:a16="http://schemas.microsoft.com/office/drawing/2014/main" id="{7898410A-4B97-5E64-B732-B6CD74C2884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749179" y="5495622"/>
            <a:ext cx="1404505" cy="1404505"/>
          </a:xfrm>
          <a:prstGeom prst="rect">
            <a:avLst/>
          </a:prstGeom>
        </p:spPr>
      </p:pic>
      <p:pic>
        <p:nvPicPr>
          <p:cNvPr id="57" name="Graphic 36" descr="Chevron arrows with solid fill">
            <a:extLst>
              <a:ext uri="{FF2B5EF4-FFF2-40B4-BE49-F238E27FC236}">
                <a16:creationId xmlns:a16="http://schemas.microsoft.com/office/drawing/2014/main" id="{E51AEF03-EA10-4D66-A680-AD56EE213B3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121838" y="5386429"/>
            <a:ext cx="1404505" cy="1404505"/>
          </a:xfrm>
          <a:prstGeom prst="rect">
            <a:avLst/>
          </a:prstGeom>
        </p:spPr>
      </p:pic>
      <p:pic>
        <p:nvPicPr>
          <p:cNvPr id="58" name="Graphic 36" descr="Chevron arrows with solid fill">
            <a:extLst>
              <a:ext uri="{FF2B5EF4-FFF2-40B4-BE49-F238E27FC236}">
                <a16:creationId xmlns:a16="http://schemas.microsoft.com/office/drawing/2014/main" id="{A5E9649D-50DE-2458-A1A5-3B8341E6178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5774783" y="5458785"/>
            <a:ext cx="1404505" cy="1404505"/>
          </a:xfrm>
          <a:prstGeom prst="rect">
            <a:avLst/>
          </a:prstGeom>
        </p:spPr>
      </p:pic>
    </p:spTree>
    <p:extLst>
      <p:ext uri="{BB962C8B-B14F-4D97-AF65-F5344CB8AC3E}">
        <p14:creationId xmlns:p14="http://schemas.microsoft.com/office/powerpoint/2010/main" val="41557269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ppt_x"/>
                                          </p:val>
                                        </p:tav>
                                        <p:tav tm="100000">
                                          <p:val>
                                            <p:strVal val="#ppt_x"/>
                                          </p:val>
                                        </p:tav>
                                      </p:tavLst>
                                    </p:anim>
                                    <p:anim calcmode="lin" valueType="num">
                                      <p:cBhvr additive="base">
                                        <p:cTn id="2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FACAB818-2EBF-7813-8037-EC5F35DE1D82}"/>
            </a:ext>
          </a:extLst>
        </p:cNvPr>
        <p:cNvGrpSpPr/>
        <p:nvPr/>
      </p:nvGrpSpPr>
      <p:grpSpPr>
        <a:xfrm>
          <a:off x="0" y="0"/>
          <a:ext cx="0" cy="0"/>
          <a:chOff x="0" y="0"/>
          <a:chExt cx="0" cy="0"/>
        </a:xfrm>
      </p:grpSpPr>
      <p:sp>
        <p:nvSpPr>
          <p:cNvPr id="93" name="Google Shape;93;p3">
            <a:extLst>
              <a:ext uri="{FF2B5EF4-FFF2-40B4-BE49-F238E27FC236}">
                <a16:creationId xmlns:a16="http://schemas.microsoft.com/office/drawing/2014/main" id="{70BBF747-6EA7-9D1A-2397-C88B2407C0CC}"/>
              </a:ext>
            </a:extLst>
          </p:cNvPr>
          <p:cNvSpPr txBox="1">
            <a:spLocks noGrp="1"/>
          </p:cNvSpPr>
          <p:nvPr>
            <p:ph type="sldNum" sz="quarter" idx="4"/>
          </p:nvPr>
        </p:nvSpPr>
        <p:spPr>
          <a:prstGeom prst="rect">
            <a:avLst/>
          </a:prstGeom>
          <a:noFill/>
          <a:ln>
            <a:noFill/>
          </a:ln>
        </p:spPr>
        <p:txBody>
          <a:bodyPr spcFirstLastPara="1" wrap="square" lIns="182850" tIns="91400" rIns="182850" bIns="91400" anchor="ctr" anchorCtr="0">
            <a:noAutofit/>
          </a:bodyPr>
          <a:lstStyle/>
          <a:p>
            <a:pPr defTabSz="1828800">
              <a:buClr>
                <a:srgbClr val="000000"/>
              </a:buClr>
            </a:pPr>
            <a:fld id="{00000000-1234-1234-1234-123412341234}" type="slidenum">
              <a:rPr lang="en-US" kern="0"/>
              <a:pPr defTabSz="1828800">
                <a:buClr>
                  <a:srgbClr val="000000"/>
                </a:buClr>
              </a:pPr>
              <a:t>52</a:t>
            </a:fld>
            <a:endParaRPr kern="0"/>
          </a:p>
        </p:txBody>
      </p:sp>
      <p:sp>
        <p:nvSpPr>
          <p:cNvPr id="91" name="Google Shape;91;p3">
            <a:extLst>
              <a:ext uri="{FF2B5EF4-FFF2-40B4-BE49-F238E27FC236}">
                <a16:creationId xmlns:a16="http://schemas.microsoft.com/office/drawing/2014/main" id="{214492C5-62F7-5215-3C58-DC9905AF091A}"/>
              </a:ext>
            </a:extLst>
          </p:cNvPr>
          <p:cNvSpPr txBox="1">
            <a:spLocks noGrp="1"/>
          </p:cNvSpPr>
          <p:nvPr>
            <p:ph type="title" idx="4294967295"/>
          </p:nvPr>
        </p:nvSpPr>
        <p:spPr>
          <a:xfrm>
            <a:off x="-1" y="328034"/>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338" dir="5400000" algn="ctr" rotWithShape="0">
              <a:srgbClr val="000000">
                <a:alpha val="43137"/>
              </a:srgbClr>
            </a:outerShdw>
          </a:effectLst>
        </p:spPr>
        <p:txBody>
          <a:bodyPr spcFirstLastPara="1" wrap="square" lIns="182850" tIns="91400" rIns="182850" bIns="91400" anchor="ctr" anchorCtr="0">
            <a:normAutofit/>
          </a:bodyPr>
          <a:lstStyle/>
          <a:p>
            <a:r>
              <a:rPr lang="en-US" sz="7200">
                <a:solidFill>
                  <a:srgbClr val="000000"/>
                </a:solidFill>
                <a:latin typeface="Times New Roman"/>
                <a:cs typeface="Times New Roman"/>
              </a:rPr>
              <a:t>Protection in Transit Problem Statement</a:t>
            </a:r>
            <a:endParaRPr lang="en-US"/>
          </a:p>
        </p:txBody>
      </p:sp>
      <p:sp>
        <p:nvSpPr>
          <p:cNvPr id="10" name="Rounded Rectangle 9">
            <a:extLst>
              <a:ext uri="{FF2B5EF4-FFF2-40B4-BE49-F238E27FC236}">
                <a16:creationId xmlns:a16="http://schemas.microsoft.com/office/drawing/2014/main" id="{65CB4742-9B7F-0DB7-260B-382AE734201D}"/>
              </a:ext>
            </a:extLst>
          </p:cNvPr>
          <p:cNvSpPr/>
          <p:nvPr/>
        </p:nvSpPr>
        <p:spPr>
          <a:xfrm>
            <a:off x="949406" y="9351876"/>
            <a:ext cx="22468702" cy="2909678"/>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a:outerShdw blurRad="50800" dist="112563"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buClr>
                <a:srgbClr val="000000"/>
              </a:buClr>
            </a:pPr>
            <a:r>
              <a:rPr lang="en-US" sz="4800" b="1" kern="0">
                <a:solidFill>
                  <a:srgbClr val="000000"/>
                </a:solidFill>
                <a:latin typeface="Times New Roman" panose="02020603050405020304" pitchFamily="18" charset="0"/>
                <a:cs typeface="Times New Roman" panose="02020603050405020304" pitchFamily="18" charset="0"/>
                <a:sym typeface="Arial"/>
              </a:rPr>
              <a:t>As a device (laptop, workstation, smartphone etc.) is shipped from the point of origin (Vendor) to point of use (Owner of device), there is a potential for tampering with the device and installation of malware.</a:t>
            </a:r>
          </a:p>
        </p:txBody>
      </p:sp>
      <p:pic>
        <p:nvPicPr>
          <p:cNvPr id="1036" name="Picture 12" descr="Free Shipping Icon Images – Browse 87,319 Stock Photos, Vectors, and Video  | Adobe Stock">
            <a:extLst>
              <a:ext uri="{FF2B5EF4-FFF2-40B4-BE49-F238E27FC236}">
                <a16:creationId xmlns:a16="http://schemas.microsoft.com/office/drawing/2014/main" id="{77C915DC-E029-2827-CE20-BEAE6D833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9978" y="4311458"/>
            <a:ext cx="5156346" cy="33147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30B21FD-8DB6-A1BF-AE82-880E36C3ABB7}"/>
              </a:ext>
            </a:extLst>
          </p:cNvPr>
          <p:cNvPicPr>
            <a:picLocks noChangeAspect="1"/>
          </p:cNvPicPr>
          <p:nvPr/>
        </p:nvPicPr>
        <p:blipFill>
          <a:blip r:embed="rId4"/>
          <a:stretch>
            <a:fillRect/>
          </a:stretch>
        </p:blipFill>
        <p:spPr>
          <a:xfrm>
            <a:off x="18514536" y="4548190"/>
            <a:ext cx="2653531" cy="3163824"/>
          </a:xfrm>
          <a:prstGeom prst="rect">
            <a:avLst/>
          </a:prstGeom>
        </p:spPr>
      </p:pic>
      <p:pic>
        <p:nvPicPr>
          <p:cNvPr id="1028" name="Picture 4" descr="Laptop Icon PNG, Vector, PSD, And Clipart With Transparent, 56% OFF">
            <a:extLst>
              <a:ext uri="{FF2B5EF4-FFF2-40B4-BE49-F238E27FC236}">
                <a16:creationId xmlns:a16="http://schemas.microsoft.com/office/drawing/2014/main" id="{D30B1395-BFD3-A674-C489-15AB13386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4346" y="2387093"/>
            <a:ext cx="1417570" cy="14175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rver icon for cloud storage or internet network 16597541 Vector Art at  Vecteezy">
            <a:extLst>
              <a:ext uri="{FF2B5EF4-FFF2-40B4-BE49-F238E27FC236}">
                <a16:creationId xmlns:a16="http://schemas.microsoft.com/office/drawing/2014/main" id="{A899C860-4C43-A64F-9E74-A4308F9616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1649" y="3734661"/>
            <a:ext cx="1589951" cy="15899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ell Phone Symbol Stock Illustrations – 88,557 Cell Phone Symbol Stock  Illustrations, Vectors &amp; Clipart - Dreamstime">
            <a:extLst>
              <a:ext uri="{FF2B5EF4-FFF2-40B4-BE49-F238E27FC236}">
                <a16:creationId xmlns:a16="http://schemas.microsoft.com/office/drawing/2014/main" id="{35461828-5CD9-06AD-A38D-CEC14F4CA9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6625" y="2314845"/>
            <a:ext cx="1560620" cy="15606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570E62D-2DB1-F643-F740-20E937335172}"/>
              </a:ext>
            </a:extLst>
          </p:cNvPr>
          <p:cNvSpPr/>
          <p:nvPr/>
        </p:nvSpPr>
        <p:spPr>
          <a:xfrm>
            <a:off x="4863593" y="2129599"/>
            <a:ext cx="3081356" cy="3106135"/>
          </a:xfrm>
          <a:prstGeom prst="rect">
            <a:avLst/>
          </a:prstGeom>
          <a:solidFill>
            <a:schemeClr val="accent6">
              <a:lumMod val="60000"/>
              <a:lumOff val="40000"/>
              <a:alpha val="11146"/>
            </a:schemeClr>
          </a:solidFill>
          <a:ln w="3810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3F94A1A-B862-030F-A0FD-2DA4DA04A0DD}"/>
              </a:ext>
            </a:extLst>
          </p:cNvPr>
          <p:cNvSpPr txBox="1"/>
          <p:nvPr/>
        </p:nvSpPr>
        <p:spPr>
          <a:xfrm>
            <a:off x="2010459" y="6789006"/>
            <a:ext cx="3672672" cy="923330"/>
          </a:xfrm>
          <a:prstGeom prst="rect">
            <a:avLst/>
          </a:prstGeom>
          <a:noFill/>
        </p:spPr>
        <p:txBody>
          <a:bodyPr wrap="none" rtlCol="0">
            <a:spAutoFit/>
          </a:bodyPr>
          <a:lstStyle/>
          <a:p>
            <a:r>
              <a:rPr lang="en-US" sz="5400">
                <a:solidFill>
                  <a:srgbClr val="7030A0"/>
                </a:solidFill>
              </a:rPr>
              <a:t>COMPANY</a:t>
            </a:r>
          </a:p>
        </p:txBody>
      </p:sp>
      <p:sp>
        <p:nvSpPr>
          <p:cNvPr id="9" name="TextBox 8">
            <a:extLst>
              <a:ext uri="{FF2B5EF4-FFF2-40B4-BE49-F238E27FC236}">
                <a16:creationId xmlns:a16="http://schemas.microsoft.com/office/drawing/2014/main" id="{0B47F1D4-B486-45A9-70CC-F9DDE05AA4C6}"/>
              </a:ext>
            </a:extLst>
          </p:cNvPr>
          <p:cNvSpPr txBox="1"/>
          <p:nvPr/>
        </p:nvSpPr>
        <p:spPr>
          <a:xfrm>
            <a:off x="5257861" y="5478162"/>
            <a:ext cx="2433680" cy="707886"/>
          </a:xfrm>
          <a:prstGeom prst="rect">
            <a:avLst/>
          </a:prstGeom>
          <a:noFill/>
        </p:spPr>
        <p:txBody>
          <a:bodyPr wrap="none" rtlCol="0">
            <a:spAutoFit/>
          </a:bodyPr>
          <a:lstStyle/>
          <a:p>
            <a:r>
              <a:rPr lang="en-US" sz="4000">
                <a:solidFill>
                  <a:srgbClr val="7030A0"/>
                </a:solidFill>
              </a:rPr>
              <a:t>DEVICES</a:t>
            </a:r>
          </a:p>
        </p:txBody>
      </p:sp>
      <p:sp>
        <p:nvSpPr>
          <p:cNvPr id="11" name="Right Arrow 10">
            <a:extLst>
              <a:ext uri="{FF2B5EF4-FFF2-40B4-BE49-F238E27FC236}">
                <a16:creationId xmlns:a16="http://schemas.microsoft.com/office/drawing/2014/main" id="{D34584CF-79F6-766E-C73C-2310D0E3DDF4}"/>
              </a:ext>
            </a:extLst>
          </p:cNvPr>
          <p:cNvSpPr/>
          <p:nvPr/>
        </p:nvSpPr>
        <p:spPr>
          <a:xfrm>
            <a:off x="9017069" y="5767534"/>
            <a:ext cx="918084" cy="1155678"/>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9CD58674-D6D8-3981-9DCF-49E86C42656D}"/>
              </a:ext>
            </a:extLst>
          </p:cNvPr>
          <p:cNvSpPr/>
          <p:nvPr/>
        </p:nvSpPr>
        <p:spPr>
          <a:xfrm>
            <a:off x="16397504" y="5634716"/>
            <a:ext cx="918084" cy="1155678"/>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8E619F5-6B78-21DD-5698-66A1447D0883}"/>
              </a:ext>
            </a:extLst>
          </p:cNvPr>
          <p:cNvSpPr txBox="1"/>
          <p:nvPr/>
        </p:nvSpPr>
        <p:spPr>
          <a:xfrm>
            <a:off x="11662770" y="7194081"/>
            <a:ext cx="3250762" cy="707886"/>
          </a:xfrm>
          <a:prstGeom prst="rect">
            <a:avLst/>
          </a:prstGeom>
          <a:noFill/>
        </p:spPr>
        <p:txBody>
          <a:bodyPr wrap="none" rtlCol="0">
            <a:spAutoFit/>
          </a:bodyPr>
          <a:lstStyle/>
          <a:p>
            <a:r>
              <a:rPr lang="en-US" sz="4000">
                <a:solidFill>
                  <a:srgbClr val="7030A0"/>
                </a:solidFill>
              </a:rPr>
              <a:t>IN TRANSIT..</a:t>
            </a:r>
          </a:p>
        </p:txBody>
      </p:sp>
      <p:sp>
        <p:nvSpPr>
          <p:cNvPr id="14" name="TextBox 13">
            <a:extLst>
              <a:ext uri="{FF2B5EF4-FFF2-40B4-BE49-F238E27FC236}">
                <a16:creationId xmlns:a16="http://schemas.microsoft.com/office/drawing/2014/main" id="{2D0094E0-151E-85EE-BE9A-82CCF07818EC}"/>
              </a:ext>
            </a:extLst>
          </p:cNvPr>
          <p:cNvSpPr txBox="1"/>
          <p:nvPr/>
        </p:nvSpPr>
        <p:spPr>
          <a:xfrm>
            <a:off x="2038132" y="7772804"/>
            <a:ext cx="3251211" cy="635559"/>
          </a:xfrm>
          <a:prstGeom prst="rect">
            <a:avLst/>
          </a:prstGeom>
          <a:noFill/>
        </p:spPr>
        <p:txBody>
          <a:bodyPr wrap="none" rtlCol="0">
            <a:spAutoFit/>
          </a:bodyPr>
          <a:lstStyle/>
          <a:p>
            <a:r>
              <a:rPr lang="en-US"/>
              <a:t>(Point of origin)</a:t>
            </a:r>
          </a:p>
        </p:txBody>
      </p:sp>
      <p:sp>
        <p:nvSpPr>
          <p:cNvPr id="15" name="TextBox 14">
            <a:extLst>
              <a:ext uri="{FF2B5EF4-FFF2-40B4-BE49-F238E27FC236}">
                <a16:creationId xmlns:a16="http://schemas.microsoft.com/office/drawing/2014/main" id="{B0318775-4ED5-58C6-7277-DEBB2D54199D}"/>
              </a:ext>
            </a:extLst>
          </p:cNvPr>
          <p:cNvSpPr txBox="1"/>
          <p:nvPr/>
        </p:nvSpPr>
        <p:spPr>
          <a:xfrm>
            <a:off x="18510978" y="7548024"/>
            <a:ext cx="2872902" cy="635559"/>
          </a:xfrm>
          <a:prstGeom prst="rect">
            <a:avLst/>
          </a:prstGeom>
          <a:noFill/>
        </p:spPr>
        <p:txBody>
          <a:bodyPr wrap="none" rtlCol="0">
            <a:spAutoFit/>
          </a:bodyPr>
          <a:lstStyle/>
          <a:p>
            <a:r>
              <a:rPr lang="en-US"/>
              <a:t>(Point of use)</a:t>
            </a:r>
          </a:p>
        </p:txBody>
      </p:sp>
      <p:pic>
        <p:nvPicPr>
          <p:cNvPr id="1026" name="Picture 2" descr="Bios icons for free download | Freepik">
            <a:extLst>
              <a:ext uri="{FF2B5EF4-FFF2-40B4-BE49-F238E27FC236}">
                <a16:creationId xmlns:a16="http://schemas.microsoft.com/office/drawing/2014/main" id="{0A4A4A51-246A-FCC2-DE0B-F28BF32353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1939" y="3121404"/>
            <a:ext cx="1256668" cy="1256668"/>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20" descr="Factory with solid fill">
            <a:extLst>
              <a:ext uri="{FF2B5EF4-FFF2-40B4-BE49-F238E27FC236}">
                <a16:creationId xmlns:a16="http://schemas.microsoft.com/office/drawing/2014/main" id="{ED610A24-ECFD-2D64-3666-ABAE1AEF2F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38132" y="3840607"/>
            <a:ext cx="3468135" cy="3468135"/>
          </a:xfrm>
          <a:prstGeom prst="rect">
            <a:avLst/>
          </a:prstGeom>
        </p:spPr>
      </p:pic>
    </p:spTree>
    <p:extLst>
      <p:ext uri="{BB962C8B-B14F-4D97-AF65-F5344CB8AC3E}">
        <p14:creationId xmlns:p14="http://schemas.microsoft.com/office/powerpoint/2010/main" val="37401967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8" grpId="0"/>
      <p:bldP spid="9" grpId="0"/>
      <p:bldP spid="11" grpId="0" animBg="1"/>
      <p:bldP spid="12" grpId="0" animBg="1"/>
      <p:bldP spid="13" grpId="0"/>
      <p:bldP spid="14"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3" name="Google Shape;93;p3"/>
          <p:cNvSpPr txBox="1">
            <a:spLocks noGrp="1"/>
          </p:cNvSpPr>
          <p:nvPr>
            <p:ph type="sldNum" sz="quarter" idx="4"/>
          </p:nvPr>
        </p:nvSpPr>
        <p:spPr>
          <a:prstGeom prst="rect">
            <a:avLst/>
          </a:prstGeom>
          <a:noFill/>
          <a:ln>
            <a:noFill/>
          </a:ln>
        </p:spPr>
        <p:txBody>
          <a:bodyPr spcFirstLastPara="1" wrap="square" lIns="182850" tIns="91400" rIns="182850" bIns="91400" anchor="ctr" anchorCtr="0">
            <a:noAutofit/>
          </a:bodyPr>
          <a:lstStyle/>
          <a:p>
            <a:pPr defTabSz="1828800">
              <a:buClr>
                <a:srgbClr val="000000"/>
              </a:buClr>
            </a:pPr>
            <a:fld id="{00000000-1234-1234-1234-123412341234}" type="slidenum">
              <a:rPr lang="en-US" kern="0"/>
              <a:pPr defTabSz="1828800">
                <a:buClr>
                  <a:srgbClr val="000000"/>
                </a:buClr>
              </a:pPr>
              <a:t>53</a:t>
            </a:fld>
            <a:endParaRPr kern="0"/>
          </a:p>
        </p:txBody>
      </p:sp>
      <p:sp>
        <p:nvSpPr>
          <p:cNvPr id="91" name="Google Shape;91;p3"/>
          <p:cNvSpPr txBox="1">
            <a:spLocks noGrp="1"/>
          </p:cNvSpPr>
          <p:nvPr>
            <p:ph type="title" idx="4294967295"/>
          </p:nvPr>
        </p:nvSpPr>
        <p:spPr>
          <a:xfrm>
            <a:off x="-1" y="328034"/>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wrap="square" lIns="182850" tIns="91400" rIns="182850" bIns="91400" anchor="ctr" anchorCtr="0">
            <a:normAutofit/>
          </a:bodyPr>
          <a:lstStyle/>
          <a:p>
            <a:pPr>
              <a:buSzPts val="3600"/>
            </a:pPr>
            <a:r>
              <a:rPr lang="en-US" sz="7200">
                <a:solidFill>
                  <a:srgbClr val="000000"/>
                </a:solidFill>
                <a:latin typeface="Times New Roman"/>
                <a:cs typeface="Times New Roman"/>
              </a:rPr>
              <a:t>Protection in Transit Problem Statement</a:t>
            </a:r>
            <a:endParaRPr lang="en-US">
              <a:solidFill>
                <a:srgbClr val="000000"/>
              </a:solidFill>
              <a:latin typeface="Times New Roman"/>
              <a:cs typeface="Times New Roman"/>
            </a:endParaRPr>
          </a:p>
        </p:txBody>
      </p:sp>
      <p:sp>
        <p:nvSpPr>
          <p:cNvPr id="10" name="Rounded Rectangle 9">
            <a:extLst>
              <a:ext uri="{FF2B5EF4-FFF2-40B4-BE49-F238E27FC236}">
                <a16:creationId xmlns:a16="http://schemas.microsoft.com/office/drawing/2014/main" id="{037080A0-940C-225B-FA09-871B06D4278B}"/>
              </a:ext>
            </a:extLst>
          </p:cNvPr>
          <p:cNvSpPr/>
          <p:nvPr/>
        </p:nvSpPr>
        <p:spPr>
          <a:xfrm>
            <a:off x="949406" y="9351876"/>
            <a:ext cx="22468702" cy="2909678"/>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a:outerShdw blurRad="50800" dist="111519"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buClr>
                <a:srgbClr val="000000"/>
              </a:buClr>
            </a:pPr>
            <a:r>
              <a:rPr lang="en-US" sz="4800" b="1" kern="0">
                <a:solidFill>
                  <a:srgbClr val="000000"/>
                </a:solidFill>
                <a:latin typeface="Times New Roman" panose="02020603050405020304" pitchFamily="18" charset="0"/>
                <a:cs typeface="Times New Roman" panose="02020603050405020304" pitchFamily="18" charset="0"/>
                <a:sym typeface="Arial"/>
              </a:rPr>
              <a:t>Prevent device tampering during transit so as to prevent malware installation.</a:t>
            </a:r>
          </a:p>
        </p:txBody>
      </p:sp>
      <p:pic>
        <p:nvPicPr>
          <p:cNvPr id="1036" name="Picture 12" descr="Free Shipping Icon Images – Browse 87,319 Stock Photos, Vectors, and Video  | Adobe Stock">
            <a:extLst>
              <a:ext uri="{FF2B5EF4-FFF2-40B4-BE49-F238E27FC236}">
                <a16:creationId xmlns:a16="http://schemas.microsoft.com/office/drawing/2014/main" id="{4D934EE2-0C8C-A18B-46E2-E9F0494EB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9978" y="4311458"/>
            <a:ext cx="5156346" cy="33147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E170BC2-DC14-B173-A789-F1344161B9B5}"/>
              </a:ext>
            </a:extLst>
          </p:cNvPr>
          <p:cNvPicPr>
            <a:picLocks noChangeAspect="1"/>
          </p:cNvPicPr>
          <p:nvPr/>
        </p:nvPicPr>
        <p:blipFill>
          <a:blip r:embed="rId4"/>
          <a:stretch>
            <a:fillRect/>
          </a:stretch>
        </p:blipFill>
        <p:spPr>
          <a:xfrm>
            <a:off x="18514536" y="4548190"/>
            <a:ext cx="2653531" cy="3163824"/>
          </a:xfrm>
          <a:prstGeom prst="rect">
            <a:avLst/>
          </a:prstGeom>
        </p:spPr>
      </p:pic>
      <p:pic>
        <p:nvPicPr>
          <p:cNvPr id="1028" name="Picture 4" descr="Laptop Icon PNG, Vector, PSD, And Clipart With Transparent, 56% OFF">
            <a:extLst>
              <a:ext uri="{FF2B5EF4-FFF2-40B4-BE49-F238E27FC236}">
                <a16:creationId xmlns:a16="http://schemas.microsoft.com/office/drawing/2014/main" id="{22BDDF62-DB92-C35A-13A1-221A4F0A4C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4346" y="2387093"/>
            <a:ext cx="1417570" cy="14175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rver icon for cloud storage or internet network 16597541 Vector Art at  Vecteezy">
            <a:extLst>
              <a:ext uri="{FF2B5EF4-FFF2-40B4-BE49-F238E27FC236}">
                <a16:creationId xmlns:a16="http://schemas.microsoft.com/office/drawing/2014/main" id="{1EC11FD2-5191-F857-5823-077A2C4652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1649" y="3734661"/>
            <a:ext cx="1589951" cy="15899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ell Phone Symbol Stock Illustrations – 88,557 Cell Phone Symbol Stock  Illustrations, Vectors &amp; Clipart - Dreamstime">
            <a:extLst>
              <a:ext uri="{FF2B5EF4-FFF2-40B4-BE49-F238E27FC236}">
                <a16:creationId xmlns:a16="http://schemas.microsoft.com/office/drawing/2014/main" id="{08B53A58-4561-3E7C-CB61-CB1FB05A51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6625" y="2314845"/>
            <a:ext cx="1560620" cy="15606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F1E3A3F-070B-C44F-9043-556748C7A3DB}"/>
              </a:ext>
            </a:extLst>
          </p:cNvPr>
          <p:cNvSpPr/>
          <p:nvPr/>
        </p:nvSpPr>
        <p:spPr>
          <a:xfrm>
            <a:off x="4851238" y="2218477"/>
            <a:ext cx="3081356" cy="3106135"/>
          </a:xfrm>
          <a:prstGeom prst="rect">
            <a:avLst/>
          </a:prstGeom>
          <a:solidFill>
            <a:schemeClr val="accent6">
              <a:lumMod val="60000"/>
              <a:lumOff val="40000"/>
              <a:alpha val="11039"/>
            </a:schemeClr>
          </a:solidFill>
          <a:ln w="3810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805C4B7-483E-D674-131F-D51B540C0F40}"/>
              </a:ext>
            </a:extLst>
          </p:cNvPr>
          <p:cNvSpPr txBox="1"/>
          <p:nvPr/>
        </p:nvSpPr>
        <p:spPr>
          <a:xfrm>
            <a:off x="2010459" y="6789006"/>
            <a:ext cx="3672672" cy="923330"/>
          </a:xfrm>
          <a:prstGeom prst="rect">
            <a:avLst/>
          </a:prstGeom>
          <a:noFill/>
        </p:spPr>
        <p:txBody>
          <a:bodyPr wrap="none" rtlCol="0">
            <a:spAutoFit/>
          </a:bodyPr>
          <a:lstStyle/>
          <a:p>
            <a:r>
              <a:rPr lang="en-US" sz="5400">
                <a:solidFill>
                  <a:srgbClr val="7030A0"/>
                </a:solidFill>
              </a:rPr>
              <a:t>COMPANY</a:t>
            </a:r>
          </a:p>
        </p:txBody>
      </p:sp>
      <p:sp>
        <p:nvSpPr>
          <p:cNvPr id="9" name="TextBox 8">
            <a:extLst>
              <a:ext uri="{FF2B5EF4-FFF2-40B4-BE49-F238E27FC236}">
                <a16:creationId xmlns:a16="http://schemas.microsoft.com/office/drawing/2014/main" id="{6F87CFEE-D501-07A4-231A-ABA4163D10E2}"/>
              </a:ext>
            </a:extLst>
          </p:cNvPr>
          <p:cNvSpPr txBox="1"/>
          <p:nvPr/>
        </p:nvSpPr>
        <p:spPr>
          <a:xfrm>
            <a:off x="5103083" y="5505421"/>
            <a:ext cx="2433680" cy="707886"/>
          </a:xfrm>
          <a:prstGeom prst="rect">
            <a:avLst/>
          </a:prstGeom>
          <a:noFill/>
        </p:spPr>
        <p:txBody>
          <a:bodyPr wrap="none" rtlCol="0">
            <a:spAutoFit/>
          </a:bodyPr>
          <a:lstStyle/>
          <a:p>
            <a:r>
              <a:rPr lang="en-US" sz="4000">
                <a:solidFill>
                  <a:srgbClr val="7030A0"/>
                </a:solidFill>
              </a:rPr>
              <a:t>DEVICES</a:t>
            </a:r>
          </a:p>
        </p:txBody>
      </p:sp>
      <p:sp>
        <p:nvSpPr>
          <p:cNvPr id="11" name="Right Arrow 10">
            <a:extLst>
              <a:ext uri="{FF2B5EF4-FFF2-40B4-BE49-F238E27FC236}">
                <a16:creationId xmlns:a16="http://schemas.microsoft.com/office/drawing/2014/main" id="{CCDF961B-007E-C97B-7E8A-09F823D45E58}"/>
              </a:ext>
            </a:extLst>
          </p:cNvPr>
          <p:cNvSpPr/>
          <p:nvPr/>
        </p:nvSpPr>
        <p:spPr>
          <a:xfrm>
            <a:off x="9017069" y="5767534"/>
            <a:ext cx="918084" cy="1155678"/>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E924007C-FE43-3818-C517-38B63B0A1215}"/>
              </a:ext>
            </a:extLst>
          </p:cNvPr>
          <p:cNvSpPr/>
          <p:nvPr/>
        </p:nvSpPr>
        <p:spPr>
          <a:xfrm>
            <a:off x="16957298" y="5604727"/>
            <a:ext cx="918084" cy="1155678"/>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B6EED4-B679-A796-6642-94CE694989B7}"/>
              </a:ext>
            </a:extLst>
          </p:cNvPr>
          <p:cNvSpPr txBox="1"/>
          <p:nvPr/>
        </p:nvSpPr>
        <p:spPr>
          <a:xfrm>
            <a:off x="11662770" y="7194081"/>
            <a:ext cx="3250762" cy="707886"/>
          </a:xfrm>
          <a:prstGeom prst="rect">
            <a:avLst/>
          </a:prstGeom>
          <a:noFill/>
        </p:spPr>
        <p:txBody>
          <a:bodyPr wrap="none" rtlCol="0">
            <a:spAutoFit/>
          </a:bodyPr>
          <a:lstStyle/>
          <a:p>
            <a:r>
              <a:rPr lang="en-US" sz="4000">
                <a:solidFill>
                  <a:srgbClr val="7030A0"/>
                </a:solidFill>
              </a:rPr>
              <a:t>IN TRANSIT..</a:t>
            </a:r>
          </a:p>
        </p:txBody>
      </p:sp>
      <p:sp>
        <p:nvSpPr>
          <p:cNvPr id="14" name="TextBox 13">
            <a:extLst>
              <a:ext uri="{FF2B5EF4-FFF2-40B4-BE49-F238E27FC236}">
                <a16:creationId xmlns:a16="http://schemas.microsoft.com/office/drawing/2014/main" id="{F3EB00FF-3A68-A5B7-FF5C-20C17DAD9DC5}"/>
              </a:ext>
            </a:extLst>
          </p:cNvPr>
          <p:cNvSpPr txBox="1"/>
          <p:nvPr/>
        </p:nvSpPr>
        <p:spPr>
          <a:xfrm>
            <a:off x="2038132" y="7772804"/>
            <a:ext cx="3251211" cy="635559"/>
          </a:xfrm>
          <a:prstGeom prst="rect">
            <a:avLst/>
          </a:prstGeom>
          <a:noFill/>
        </p:spPr>
        <p:txBody>
          <a:bodyPr wrap="none" rtlCol="0">
            <a:spAutoFit/>
          </a:bodyPr>
          <a:lstStyle/>
          <a:p>
            <a:r>
              <a:rPr lang="en-US"/>
              <a:t>(Point of origin)</a:t>
            </a:r>
          </a:p>
        </p:txBody>
      </p:sp>
      <p:sp>
        <p:nvSpPr>
          <p:cNvPr id="15" name="TextBox 14">
            <a:extLst>
              <a:ext uri="{FF2B5EF4-FFF2-40B4-BE49-F238E27FC236}">
                <a16:creationId xmlns:a16="http://schemas.microsoft.com/office/drawing/2014/main" id="{AA0E6BA6-78E3-3A5A-E085-2903830FBDA0}"/>
              </a:ext>
            </a:extLst>
          </p:cNvPr>
          <p:cNvSpPr txBox="1"/>
          <p:nvPr/>
        </p:nvSpPr>
        <p:spPr>
          <a:xfrm>
            <a:off x="18510978" y="7548024"/>
            <a:ext cx="2872902" cy="635559"/>
          </a:xfrm>
          <a:prstGeom prst="rect">
            <a:avLst/>
          </a:prstGeom>
          <a:noFill/>
        </p:spPr>
        <p:txBody>
          <a:bodyPr wrap="none" rtlCol="0">
            <a:spAutoFit/>
          </a:bodyPr>
          <a:lstStyle/>
          <a:p>
            <a:r>
              <a:rPr lang="en-US"/>
              <a:t>(Point of use)</a:t>
            </a:r>
          </a:p>
        </p:txBody>
      </p:sp>
      <p:pic>
        <p:nvPicPr>
          <p:cNvPr id="2" name="Picture 2" descr="hacker - Wiktionary">
            <a:extLst>
              <a:ext uri="{FF2B5EF4-FFF2-40B4-BE49-F238E27FC236}">
                <a16:creationId xmlns:a16="http://schemas.microsoft.com/office/drawing/2014/main" id="{CFBB1607-47BB-B083-CCE9-1BF9EA489B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4398016" y="3002946"/>
            <a:ext cx="1733898" cy="20222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3F5AECF-2AE4-2DE3-9F71-EE380FD0BA58}"/>
              </a:ext>
            </a:extLst>
          </p:cNvPr>
          <p:cNvSpPr/>
          <p:nvPr/>
        </p:nvSpPr>
        <p:spPr>
          <a:xfrm>
            <a:off x="10580806" y="2848877"/>
            <a:ext cx="5740896" cy="5334706"/>
          </a:xfrm>
          <a:prstGeom prst="rect">
            <a:avLst/>
          </a:prstGeom>
          <a:solidFill>
            <a:srgbClr val="FF0000">
              <a:alpha val="20383"/>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descr="Bios icons for free download | Freepik">
            <a:extLst>
              <a:ext uri="{FF2B5EF4-FFF2-40B4-BE49-F238E27FC236}">
                <a16:creationId xmlns:a16="http://schemas.microsoft.com/office/drawing/2014/main" id="{A90B7971-3583-9ADA-205E-5C10818937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5674" y="3106327"/>
            <a:ext cx="1256668" cy="1256668"/>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20" descr="Factory with solid fill">
            <a:extLst>
              <a:ext uri="{FF2B5EF4-FFF2-40B4-BE49-F238E27FC236}">
                <a16:creationId xmlns:a16="http://schemas.microsoft.com/office/drawing/2014/main" id="{1687CE2D-81B6-DFF3-F20C-E9362F4395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38132" y="3840607"/>
            <a:ext cx="3468135" cy="3468135"/>
          </a:xfrm>
          <a:prstGeom prst="rect">
            <a:avLst/>
          </a:prstGeom>
        </p:spPr>
      </p:pic>
    </p:spTree>
    <p:extLst>
      <p:ext uri="{BB962C8B-B14F-4D97-AF65-F5344CB8AC3E}">
        <p14:creationId xmlns:p14="http://schemas.microsoft.com/office/powerpoint/2010/main" val="7257082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3" name="Google Shape;93;p3"/>
          <p:cNvSpPr txBox="1">
            <a:spLocks noGrp="1"/>
          </p:cNvSpPr>
          <p:nvPr>
            <p:ph type="sldNum" sz="quarter" idx="4"/>
          </p:nvPr>
        </p:nvSpPr>
        <p:spPr>
          <a:prstGeom prst="rect">
            <a:avLst/>
          </a:prstGeom>
          <a:noFill/>
          <a:ln>
            <a:noFill/>
          </a:ln>
        </p:spPr>
        <p:txBody>
          <a:bodyPr spcFirstLastPara="1" wrap="square" lIns="182850" tIns="91400" rIns="182850" bIns="91400" anchor="ctr" anchorCtr="0">
            <a:noAutofit/>
          </a:bodyPr>
          <a:lstStyle/>
          <a:p>
            <a:pPr defTabSz="1828800">
              <a:buClr>
                <a:srgbClr val="000000"/>
              </a:buClr>
            </a:pPr>
            <a:fld id="{00000000-1234-1234-1234-123412341234}" type="slidenum">
              <a:rPr lang="en-US" kern="0"/>
              <a:pPr defTabSz="1828800">
                <a:buClr>
                  <a:srgbClr val="000000"/>
                </a:buClr>
              </a:pPr>
              <a:t>54</a:t>
            </a:fld>
            <a:endParaRPr kern="0"/>
          </a:p>
        </p:txBody>
      </p:sp>
      <p:sp>
        <p:nvSpPr>
          <p:cNvPr id="91" name="Google Shape;91;p3"/>
          <p:cNvSpPr txBox="1">
            <a:spLocks noGrp="1"/>
          </p:cNvSpPr>
          <p:nvPr>
            <p:ph type="title" idx="4294967295"/>
          </p:nvPr>
        </p:nvSpPr>
        <p:spPr>
          <a:xfrm>
            <a:off x="-1" y="328034"/>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338" dir="5400000" algn="ctr" rotWithShape="0">
              <a:srgbClr val="000000">
                <a:alpha val="43137"/>
              </a:srgbClr>
            </a:outerShdw>
          </a:effectLst>
        </p:spPr>
        <p:txBody>
          <a:bodyPr spcFirstLastPara="1" wrap="square" lIns="182850" tIns="91400" rIns="182850" bIns="91400" anchor="ctr" anchorCtr="0">
            <a:normAutofit/>
          </a:bodyPr>
          <a:lstStyle/>
          <a:p>
            <a:pPr>
              <a:buSzPts val="3600"/>
            </a:pPr>
            <a:r>
              <a:rPr lang="en-US" sz="7200">
                <a:solidFill>
                  <a:srgbClr val="000000"/>
                </a:solidFill>
                <a:latin typeface="Times New Roman" panose="02020603050405020304" pitchFamily="18" charset="0"/>
                <a:cs typeface="Times New Roman" panose="02020603050405020304" pitchFamily="18" charset="0"/>
              </a:rPr>
              <a:t>How to solve the Problem?</a:t>
            </a:r>
            <a:endParaRPr>
              <a:solidFill>
                <a:srgbClr val="000000"/>
              </a:solidFill>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037080A0-940C-225B-FA09-871B06D4278B}"/>
              </a:ext>
            </a:extLst>
          </p:cNvPr>
          <p:cNvSpPr/>
          <p:nvPr/>
        </p:nvSpPr>
        <p:spPr>
          <a:xfrm>
            <a:off x="949406" y="9351876"/>
            <a:ext cx="22468702" cy="2909678"/>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a:outerShdw blurRad="50800" dist="110469"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buClr>
                <a:srgbClr val="000000"/>
              </a:buClr>
            </a:pPr>
            <a:r>
              <a:rPr lang="en-US" sz="4800" b="1" kern="0">
                <a:solidFill>
                  <a:srgbClr val="000000"/>
                </a:solidFill>
                <a:latin typeface="Times New Roman" panose="02020603050405020304" pitchFamily="18" charset="0"/>
                <a:cs typeface="Times New Roman" panose="02020603050405020304" pitchFamily="18" charset="0"/>
                <a:sym typeface="Arial"/>
              </a:rPr>
              <a:t>Lock device via BIOS/BMC during transit and allow to unlock only by an authorized user after proper authentication.</a:t>
            </a:r>
          </a:p>
        </p:txBody>
      </p:sp>
      <p:pic>
        <p:nvPicPr>
          <p:cNvPr id="1036" name="Picture 12" descr="Free Shipping Icon Images – Browse 87,319 Stock Photos, Vectors, and Video  | Adobe Stock">
            <a:extLst>
              <a:ext uri="{FF2B5EF4-FFF2-40B4-BE49-F238E27FC236}">
                <a16:creationId xmlns:a16="http://schemas.microsoft.com/office/drawing/2014/main" id="{4D934EE2-0C8C-A18B-46E2-E9F0494EB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9978" y="4311458"/>
            <a:ext cx="5156346" cy="33147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E170BC2-DC14-B173-A789-F1344161B9B5}"/>
              </a:ext>
            </a:extLst>
          </p:cNvPr>
          <p:cNvPicPr>
            <a:picLocks noChangeAspect="1"/>
          </p:cNvPicPr>
          <p:nvPr/>
        </p:nvPicPr>
        <p:blipFill>
          <a:blip r:embed="rId4"/>
          <a:stretch>
            <a:fillRect/>
          </a:stretch>
        </p:blipFill>
        <p:spPr>
          <a:xfrm>
            <a:off x="18514536" y="4548190"/>
            <a:ext cx="2653531" cy="3163824"/>
          </a:xfrm>
          <a:prstGeom prst="rect">
            <a:avLst/>
          </a:prstGeom>
        </p:spPr>
      </p:pic>
      <p:pic>
        <p:nvPicPr>
          <p:cNvPr id="1028" name="Picture 4" descr="Laptop Icon PNG, Vector, PSD, And Clipart With Transparent, 56% OFF">
            <a:extLst>
              <a:ext uri="{FF2B5EF4-FFF2-40B4-BE49-F238E27FC236}">
                <a16:creationId xmlns:a16="http://schemas.microsoft.com/office/drawing/2014/main" id="{22BDDF62-DB92-C35A-13A1-221A4F0A4C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9015" y="3025979"/>
            <a:ext cx="562350" cy="562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rver icon for cloud storage or internet network 16597541 Vector Art at  Vecteezy">
            <a:extLst>
              <a:ext uri="{FF2B5EF4-FFF2-40B4-BE49-F238E27FC236}">
                <a16:creationId xmlns:a16="http://schemas.microsoft.com/office/drawing/2014/main" id="{1EC11FD2-5191-F857-5823-077A2C4652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190" y="3568162"/>
            <a:ext cx="630733" cy="6307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ell Phone Symbol Stock Illustrations – 88,557 Cell Phone Symbol Stock  Illustrations, Vectors &amp; Clipart - Dreamstime">
            <a:extLst>
              <a:ext uri="{FF2B5EF4-FFF2-40B4-BE49-F238E27FC236}">
                <a16:creationId xmlns:a16="http://schemas.microsoft.com/office/drawing/2014/main" id="{08B53A58-4561-3E7C-CB61-CB1FB05A51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2765" y="3035791"/>
            <a:ext cx="619097" cy="6190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F1E3A3F-070B-C44F-9043-556748C7A3DB}"/>
              </a:ext>
            </a:extLst>
          </p:cNvPr>
          <p:cNvSpPr/>
          <p:nvPr/>
        </p:nvSpPr>
        <p:spPr>
          <a:xfrm>
            <a:off x="4753260" y="2470319"/>
            <a:ext cx="3918941" cy="2679148"/>
          </a:xfrm>
          <a:prstGeom prst="rect">
            <a:avLst/>
          </a:prstGeom>
          <a:solidFill>
            <a:schemeClr val="accent6">
              <a:lumMod val="60000"/>
              <a:lumOff val="40000"/>
              <a:alpha val="11039"/>
            </a:schemeClr>
          </a:solidFill>
          <a:ln w="3810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805C4B7-483E-D674-131F-D51B540C0F40}"/>
              </a:ext>
            </a:extLst>
          </p:cNvPr>
          <p:cNvSpPr txBox="1"/>
          <p:nvPr/>
        </p:nvSpPr>
        <p:spPr>
          <a:xfrm>
            <a:off x="2010459" y="6789006"/>
            <a:ext cx="3672672" cy="923330"/>
          </a:xfrm>
          <a:prstGeom prst="rect">
            <a:avLst/>
          </a:prstGeom>
          <a:noFill/>
        </p:spPr>
        <p:txBody>
          <a:bodyPr wrap="none" rtlCol="0">
            <a:spAutoFit/>
          </a:bodyPr>
          <a:lstStyle/>
          <a:p>
            <a:r>
              <a:rPr lang="en-US" sz="5400">
                <a:solidFill>
                  <a:srgbClr val="7030A0"/>
                </a:solidFill>
              </a:rPr>
              <a:t>COMPANY</a:t>
            </a:r>
          </a:p>
        </p:txBody>
      </p:sp>
      <p:sp>
        <p:nvSpPr>
          <p:cNvPr id="11" name="Right Arrow 10">
            <a:extLst>
              <a:ext uri="{FF2B5EF4-FFF2-40B4-BE49-F238E27FC236}">
                <a16:creationId xmlns:a16="http://schemas.microsoft.com/office/drawing/2014/main" id="{CCDF961B-007E-C97B-7E8A-09F823D45E58}"/>
              </a:ext>
            </a:extLst>
          </p:cNvPr>
          <p:cNvSpPr/>
          <p:nvPr/>
        </p:nvSpPr>
        <p:spPr>
          <a:xfrm>
            <a:off x="9017069" y="5767534"/>
            <a:ext cx="918084" cy="1155678"/>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E924007C-FE43-3818-C517-38B63B0A1215}"/>
              </a:ext>
            </a:extLst>
          </p:cNvPr>
          <p:cNvSpPr/>
          <p:nvPr/>
        </p:nvSpPr>
        <p:spPr>
          <a:xfrm>
            <a:off x="16957298" y="5604727"/>
            <a:ext cx="918084" cy="1155678"/>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B6EED4-B679-A796-6642-94CE694989B7}"/>
              </a:ext>
            </a:extLst>
          </p:cNvPr>
          <p:cNvSpPr txBox="1"/>
          <p:nvPr/>
        </p:nvSpPr>
        <p:spPr>
          <a:xfrm>
            <a:off x="11662770" y="7194081"/>
            <a:ext cx="3250762" cy="707886"/>
          </a:xfrm>
          <a:prstGeom prst="rect">
            <a:avLst/>
          </a:prstGeom>
          <a:noFill/>
        </p:spPr>
        <p:txBody>
          <a:bodyPr wrap="none" rtlCol="0">
            <a:spAutoFit/>
          </a:bodyPr>
          <a:lstStyle/>
          <a:p>
            <a:r>
              <a:rPr lang="en-US" sz="4000">
                <a:solidFill>
                  <a:srgbClr val="7030A0"/>
                </a:solidFill>
              </a:rPr>
              <a:t>IN TRANSIT..</a:t>
            </a:r>
          </a:p>
        </p:txBody>
      </p:sp>
      <p:sp>
        <p:nvSpPr>
          <p:cNvPr id="14" name="TextBox 13">
            <a:extLst>
              <a:ext uri="{FF2B5EF4-FFF2-40B4-BE49-F238E27FC236}">
                <a16:creationId xmlns:a16="http://schemas.microsoft.com/office/drawing/2014/main" id="{F3EB00FF-3A68-A5B7-FF5C-20C17DAD9DC5}"/>
              </a:ext>
            </a:extLst>
          </p:cNvPr>
          <p:cNvSpPr txBox="1"/>
          <p:nvPr/>
        </p:nvSpPr>
        <p:spPr>
          <a:xfrm>
            <a:off x="2038132" y="7772804"/>
            <a:ext cx="3251211" cy="635559"/>
          </a:xfrm>
          <a:prstGeom prst="rect">
            <a:avLst/>
          </a:prstGeom>
          <a:noFill/>
        </p:spPr>
        <p:txBody>
          <a:bodyPr wrap="none" rtlCol="0">
            <a:spAutoFit/>
          </a:bodyPr>
          <a:lstStyle/>
          <a:p>
            <a:r>
              <a:rPr lang="en-US"/>
              <a:t>(Point of origin)</a:t>
            </a:r>
          </a:p>
        </p:txBody>
      </p:sp>
      <p:sp>
        <p:nvSpPr>
          <p:cNvPr id="15" name="TextBox 14">
            <a:extLst>
              <a:ext uri="{FF2B5EF4-FFF2-40B4-BE49-F238E27FC236}">
                <a16:creationId xmlns:a16="http://schemas.microsoft.com/office/drawing/2014/main" id="{AA0E6BA6-78E3-3A5A-E085-2903830FBDA0}"/>
              </a:ext>
            </a:extLst>
          </p:cNvPr>
          <p:cNvSpPr txBox="1"/>
          <p:nvPr/>
        </p:nvSpPr>
        <p:spPr>
          <a:xfrm>
            <a:off x="18510978" y="7548024"/>
            <a:ext cx="2872902" cy="635559"/>
          </a:xfrm>
          <a:prstGeom prst="rect">
            <a:avLst/>
          </a:prstGeom>
          <a:noFill/>
        </p:spPr>
        <p:txBody>
          <a:bodyPr wrap="none" rtlCol="0">
            <a:spAutoFit/>
          </a:bodyPr>
          <a:lstStyle/>
          <a:p>
            <a:r>
              <a:rPr lang="en-US"/>
              <a:t>(Point of use)</a:t>
            </a:r>
          </a:p>
        </p:txBody>
      </p:sp>
      <p:pic>
        <p:nvPicPr>
          <p:cNvPr id="2" name="Picture 2" descr="hacker - Wiktionary">
            <a:extLst>
              <a:ext uri="{FF2B5EF4-FFF2-40B4-BE49-F238E27FC236}">
                <a16:creationId xmlns:a16="http://schemas.microsoft.com/office/drawing/2014/main" id="{CFBB1607-47BB-B083-CCE9-1BF9EA489B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4398016" y="3002946"/>
            <a:ext cx="1733898" cy="20222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3F5AECF-2AE4-2DE3-9F71-EE380FD0BA58}"/>
              </a:ext>
            </a:extLst>
          </p:cNvPr>
          <p:cNvSpPr/>
          <p:nvPr/>
        </p:nvSpPr>
        <p:spPr>
          <a:xfrm>
            <a:off x="10580806" y="2848877"/>
            <a:ext cx="5740896" cy="5334706"/>
          </a:xfrm>
          <a:prstGeom prst="rect">
            <a:avLst/>
          </a:prstGeom>
          <a:solidFill>
            <a:srgbClr val="FF0000">
              <a:alpha val="20383"/>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4" name="Picture 2" descr="Secure-IC provides a silicon-proven Root of Trust | Secure-IC">
            <a:extLst>
              <a:ext uri="{FF2B5EF4-FFF2-40B4-BE49-F238E27FC236}">
                <a16:creationId xmlns:a16="http://schemas.microsoft.com/office/drawing/2014/main" id="{5B20E643-A000-32BA-C300-2606FB60AE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5548" y="2911484"/>
            <a:ext cx="1431952" cy="143195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847CD526-CD4C-B413-3666-4666052A5DE2}"/>
              </a:ext>
            </a:extLst>
          </p:cNvPr>
          <p:cNvSpPr/>
          <p:nvPr/>
        </p:nvSpPr>
        <p:spPr>
          <a:xfrm>
            <a:off x="6983055" y="2902137"/>
            <a:ext cx="1172847" cy="1372384"/>
          </a:xfrm>
          <a:prstGeom prst="roundRect">
            <a:avLst/>
          </a:prstGeom>
          <a:noFill/>
          <a:ln w="1905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eft-Right Arrow 15">
            <a:extLst>
              <a:ext uri="{FF2B5EF4-FFF2-40B4-BE49-F238E27FC236}">
                <a16:creationId xmlns:a16="http://schemas.microsoft.com/office/drawing/2014/main" id="{09F9CC6E-DCF7-21DB-51C1-6ACCA0AD2987}"/>
              </a:ext>
            </a:extLst>
          </p:cNvPr>
          <p:cNvSpPr/>
          <p:nvPr/>
        </p:nvSpPr>
        <p:spPr>
          <a:xfrm>
            <a:off x="6414760" y="3525638"/>
            <a:ext cx="512013" cy="234034"/>
          </a:xfrm>
          <a:prstGeom prst="lef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6CD4259-2E51-2BCD-924F-9669FD960335}"/>
              </a:ext>
            </a:extLst>
          </p:cNvPr>
          <p:cNvSpPr txBox="1"/>
          <p:nvPr/>
        </p:nvSpPr>
        <p:spPr>
          <a:xfrm>
            <a:off x="5115547" y="4300298"/>
            <a:ext cx="1367682" cy="523220"/>
          </a:xfrm>
          <a:prstGeom prst="rect">
            <a:avLst/>
          </a:prstGeom>
          <a:noFill/>
        </p:spPr>
        <p:txBody>
          <a:bodyPr wrap="square" rtlCol="0">
            <a:spAutoFit/>
          </a:bodyPr>
          <a:lstStyle/>
          <a:p>
            <a:r>
              <a:rPr lang="en-US" sz="2800">
                <a:solidFill>
                  <a:srgbClr val="000000"/>
                </a:solidFill>
              </a:rPr>
              <a:t>HRoT</a:t>
            </a:r>
          </a:p>
        </p:txBody>
      </p:sp>
      <p:sp>
        <p:nvSpPr>
          <p:cNvPr id="18" name="TextBox 17">
            <a:extLst>
              <a:ext uri="{FF2B5EF4-FFF2-40B4-BE49-F238E27FC236}">
                <a16:creationId xmlns:a16="http://schemas.microsoft.com/office/drawing/2014/main" id="{51D27270-3496-C353-4FF7-D3F552830058}"/>
              </a:ext>
            </a:extLst>
          </p:cNvPr>
          <p:cNvSpPr txBox="1"/>
          <p:nvPr/>
        </p:nvSpPr>
        <p:spPr>
          <a:xfrm>
            <a:off x="6733124" y="4353396"/>
            <a:ext cx="1758815" cy="523220"/>
          </a:xfrm>
          <a:prstGeom prst="rect">
            <a:avLst/>
          </a:prstGeom>
          <a:noFill/>
        </p:spPr>
        <p:txBody>
          <a:bodyPr wrap="none" rtlCol="0">
            <a:spAutoFit/>
          </a:bodyPr>
          <a:lstStyle/>
          <a:p>
            <a:r>
              <a:rPr lang="en-US" sz="2800">
                <a:solidFill>
                  <a:srgbClr val="000000"/>
                </a:solidFill>
              </a:rPr>
              <a:t>DEVICES</a:t>
            </a:r>
          </a:p>
        </p:txBody>
      </p:sp>
      <p:pic>
        <p:nvPicPr>
          <p:cNvPr id="19" name="Picture 2" descr="Bios icons for free download | Freepik">
            <a:extLst>
              <a:ext uri="{FF2B5EF4-FFF2-40B4-BE49-F238E27FC236}">
                <a16:creationId xmlns:a16="http://schemas.microsoft.com/office/drawing/2014/main" id="{7E80C6BB-AF91-DB22-9D80-A43630D95D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5361" y="3287822"/>
            <a:ext cx="562351" cy="5623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aspberry Pi 2 Model B Desktop (Quad Core CPU 900 MHz, 1 GB RAM, Linux)">
            <a:extLst>
              <a:ext uri="{FF2B5EF4-FFF2-40B4-BE49-F238E27FC236}">
                <a16:creationId xmlns:a16="http://schemas.microsoft.com/office/drawing/2014/main" id="{825E61C6-3179-DE3E-2718-4878634321C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5690" y="6931744"/>
            <a:ext cx="2355558" cy="1691291"/>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0F1D959-F62D-F1E0-9F28-32AC9DD57225}"/>
              </a:ext>
            </a:extLst>
          </p:cNvPr>
          <p:cNvGrpSpPr/>
          <p:nvPr/>
        </p:nvGrpSpPr>
        <p:grpSpPr>
          <a:xfrm>
            <a:off x="6662378" y="6174718"/>
            <a:ext cx="1281194" cy="1271607"/>
            <a:chOff x="7830967" y="4870910"/>
            <a:chExt cx="5157238" cy="4954937"/>
          </a:xfrm>
        </p:grpSpPr>
        <p:pic>
          <p:nvPicPr>
            <p:cNvPr id="25" name="Picture 14" descr="Services – Project Cerberus">
              <a:extLst>
                <a:ext uri="{FF2B5EF4-FFF2-40B4-BE49-F238E27FC236}">
                  <a16:creationId xmlns:a16="http://schemas.microsoft.com/office/drawing/2014/main" id="{3ED8C225-D67E-A2BE-01DE-F8376857F7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03612" y="5816370"/>
              <a:ext cx="3784164" cy="223705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90AE6901-2E5A-574C-453D-24E52D8AE62D}"/>
                </a:ext>
              </a:extLst>
            </p:cNvPr>
            <p:cNvSpPr/>
            <p:nvPr/>
          </p:nvSpPr>
          <p:spPr>
            <a:xfrm>
              <a:off x="7830967" y="4870910"/>
              <a:ext cx="5157238" cy="4954937"/>
            </a:xfrm>
            <a:prstGeom prst="ellipse">
              <a:avLst/>
            </a:prstGeom>
            <a:solidFill>
              <a:schemeClr val="accent2">
                <a:alpha val="11000"/>
              </a:schemeClr>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Curved Right Arrow 27">
            <a:extLst>
              <a:ext uri="{FF2B5EF4-FFF2-40B4-BE49-F238E27FC236}">
                <a16:creationId xmlns:a16="http://schemas.microsoft.com/office/drawing/2014/main" id="{1846F023-6341-7054-92CE-FAF4886A435F}"/>
              </a:ext>
            </a:extLst>
          </p:cNvPr>
          <p:cNvSpPr/>
          <p:nvPr/>
        </p:nvSpPr>
        <p:spPr>
          <a:xfrm rot="19857162">
            <a:off x="4935463" y="3731515"/>
            <a:ext cx="1165469" cy="4737826"/>
          </a:xfrm>
          <a:prstGeom prst="curved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9" name="Graphic 20" descr="Factory with solid fill">
            <a:extLst>
              <a:ext uri="{FF2B5EF4-FFF2-40B4-BE49-F238E27FC236}">
                <a16:creationId xmlns:a16="http://schemas.microsoft.com/office/drawing/2014/main" id="{97029FD8-78B7-C817-34B5-CCC66F6BFFE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38132" y="3840607"/>
            <a:ext cx="3468135" cy="3468135"/>
          </a:xfrm>
          <a:prstGeom prst="rect">
            <a:avLst/>
          </a:prstGeom>
        </p:spPr>
      </p:pic>
    </p:spTree>
    <p:extLst>
      <p:ext uri="{BB962C8B-B14F-4D97-AF65-F5344CB8AC3E}">
        <p14:creationId xmlns:p14="http://schemas.microsoft.com/office/powerpoint/2010/main" val="28656063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8" grpId="0"/>
      <p:bldP spid="11" grpId="0" animBg="1"/>
      <p:bldP spid="12" grpId="0" animBg="1"/>
      <p:bldP spid="13" grpId="0"/>
      <p:bldP spid="14" grpId="0"/>
      <p:bldP spid="15" grpId="0"/>
      <p:bldP spid="3" grpId="0" animBg="1"/>
      <p:bldP spid="7" grpId="0" animBg="1"/>
      <p:bldP spid="16" grpId="0" animBg="1"/>
      <p:bldP spid="17" grpId="0"/>
      <p:bldP spid="18" grpId="0"/>
      <p:bldP spid="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p3">
            <a:extLst>
              <a:ext uri="{FF2B5EF4-FFF2-40B4-BE49-F238E27FC236}">
                <a16:creationId xmlns:a16="http://schemas.microsoft.com/office/drawing/2014/main" id="{866BC54B-3160-E448-BDE2-FDD9D9B35CB0}"/>
              </a:ext>
            </a:extLst>
          </p:cNvPr>
          <p:cNvSpPr txBox="1">
            <a:spLocks/>
          </p:cNvSpPr>
          <p:nvPr/>
        </p:nvSpPr>
        <p:spPr>
          <a:xfrm>
            <a:off x="-1" y="328034"/>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338"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err="1">
                <a:solidFill>
                  <a:srgbClr val="000000"/>
                </a:solidFill>
                <a:latin typeface="Times New Roman" panose="02020603050405020304" pitchFamily="18" charset="0"/>
                <a:cs typeface="Times New Roman" panose="02020603050405020304" pitchFamily="18" charset="0"/>
              </a:rPr>
              <a:t>HRoT</a:t>
            </a:r>
            <a:r>
              <a:rPr lang="en-US" sz="7200">
                <a:solidFill>
                  <a:srgbClr val="000000"/>
                </a:solidFill>
                <a:latin typeface="Times New Roman" panose="02020603050405020304" pitchFamily="18" charset="0"/>
                <a:cs typeface="Times New Roman" panose="02020603050405020304" pitchFamily="18" charset="0"/>
              </a:rPr>
              <a:t> enabled Boot Process</a:t>
            </a:r>
            <a:endParaRPr lang="en-US">
              <a:solidFill>
                <a:srgbClr val="0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69ED267-2CF9-0E7C-FABC-AB620B0EC5B2}"/>
              </a:ext>
            </a:extLst>
          </p:cNvPr>
          <p:cNvPicPr>
            <a:picLocks noChangeAspect="1"/>
          </p:cNvPicPr>
          <p:nvPr/>
        </p:nvPicPr>
        <p:blipFill>
          <a:blip r:embed="rId2"/>
          <a:stretch>
            <a:fillRect/>
          </a:stretch>
        </p:blipFill>
        <p:spPr>
          <a:xfrm>
            <a:off x="12916130" y="4293164"/>
            <a:ext cx="11151461" cy="7285621"/>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F1C81150-D797-AB26-5BED-B25ECF1E53DD}"/>
              </a:ext>
            </a:extLst>
          </p:cNvPr>
          <p:cNvPicPr>
            <a:picLocks noChangeAspect="1"/>
          </p:cNvPicPr>
          <p:nvPr/>
        </p:nvPicPr>
        <p:blipFill>
          <a:blip r:embed="rId3"/>
          <a:stretch>
            <a:fillRect/>
          </a:stretch>
        </p:blipFill>
        <p:spPr>
          <a:xfrm>
            <a:off x="319584" y="3215189"/>
            <a:ext cx="11151461" cy="8363596"/>
          </a:xfrm>
          <a:prstGeom prst="rect">
            <a:avLst/>
          </a:prstGeom>
        </p:spPr>
      </p:pic>
      <p:sp>
        <p:nvSpPr>
          <p:cNvPr id="5" name="Right Arrow 4">
            <a:extLst>
              <a:ext uri="{FF2B5EF4-FFF2-40B4-BE49-F238E27FC236}">
                <a16:creationId xmlns:a16="http://schemas.microsoft.com/office/drawing/2014/main" id="{9675229E-3E25-001D-994D-AEA5B4166A38}"/>
              </a:ext>
            </a:extLst>
          </p:cNvPr>
          <p:cNvSpPr/>
          <p:nvPr/>
        </p:nvSpPr>
        <p:spPr>
          <a:xfrm>
            <a:off x="13706963" y="3156342"/>
            <a:ext cx="8881188" cy="1136822"/>
          </a:xfrm>
          <a:prstGeom prst="rightArrow">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err="1">
                <a:solidFill>
                  <a:srgbClr val="000000"/>
                </a:solidFill>
              </a:rPr>
              <a:t>HRoT</a:t>
            </a:r>
            <a:r>
              <a:rPr lang="en-US" b="1">
                <a:solidFill>
                  <a:srgbClr val="000000"/>
                </a:solidFill>
              </a:rPr>
              <a:t> enabled Boot Process</a:t>
            </a:r>
          </a:p>
        </p:txBody>
      </p:sp>
    </p:spTree>
    <p:extLst>
      <p:ext uri="{BB962C8B-B14F-4D97-AF65-F5344CB8AC3E}">
        <p14:creationId xmlns:p14="http://schemas.microsoft.com/office/powerpoint/2010/main" val="18428516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33C47E-4BAE-8743-98DF-BB994D280228}"/>
              </a:ext>
            </a:extLst>
          </p:cNvPr>
          <p:cNvSpPr>
            <a:spLocks noGrp="1"/>
          </p:cNvSpPr>
          <p:nvPr>
            <p:ph type="sldNum" sz="quarter" idx="4"/>
          </p:nvPr>
        </p:nvSpPr>
        <p:spPr/>
        <p:txBody>
          <a:bodyPr/>
          <a:lstStyle/>
          <a:p>
            <a:pPr defTabSz="1828800">
              <a:buClr>
                <a:srgbClr val="000000"/>
              </a:buClr>
            </a:pPr>
            <a:fld id="{00000000-1234-1234-1234-123412341234}" type="slidenum">
              <a:rPr lang="en-US" kern="0"/>
              <a:pPr defTabSz="1828800">
                <a:buClr>
                  <a:srgbClr val="000000"/>
                </a:buClr>
              </a:pPr>
              <a:t>56</a:t>
            </a:fld>
            <a:endParaRPr lang="en-US" kern="0"/>
          </a:p>
        </p:txBody>
      </p:sp>
      <p:pic>
        <p:nvPicPr>
          <p:cNvPr id="5" name="Picture 4" descr="A screenshot of a computer&#10;&#10;Description automatically generated">
            <a:extLst>
              <a:ext uri="{FF2B5EF4-FFF2-40B4-BE49-F238E27FC236}">
                <a16:creationId xmlns:a16="http://schemas.microsoft.com/office/drawing/2014/main" id="{8718E9A6-1655-0CF7-7945-9DC84C380F2B}"/>
              </a:ext>
            </a:extLst>
          </p:cNvPr>
          <p:cNvPicPr>
            <a:picLocks noChangeAspect="1"/>
          </p:cNvPicPr>
          <p:nvPr/>
        </p:nvPicPr>
        <p:blipFill>
          <a:blip r:embed="rId2"/>
          <a:stretch>
            <a:fillRect/>
          </a:stretch>
        </p:blipFill>
        <p:spPr>
          <a:xfrm>
            <a:off x="7588628" y="2011679"/>
            <a:ext cx="10836744" cy="10189253"/>
          </a:xfrm>
          <a:prstGeom prst="rect">
            <a:avLst/>
          </a:prstGeom>
        </p:spPr>
      </p:pic>
      <p:sp>
        <p:nvSpPr>
          <p:cNvPr id="7" name="Google Shape;91;p3">
            <a:extLst>
              <a:ext uri="{FF2B5EF4-FFF2-40B4-BE49-F238E27FC236}">
                <a16:creationId xmlns:a16="http://schemas.microsoft.com/office/drawing/2014/main" id="{6BF17CDB-1EB7-91FB-5998-73DA4A531B66}"/>
              </a:ext>
            </a:extLst>
          </p:cNvPr>
          <p:cNvSpPr txBox="1">
            <a:spLocks/>
          </p:cNvSpPr>
          <p:nvPr/>
        </p:nvSpPr>
        <p:spPr>
          <a:xfrm>
            <a:off x="-1" y="328034"/>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23"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a:solidFill>
                  <a:srgbClr val="000000"/>
                </a:solidFill>
                <a:latin typeface="Times New Roman" panose="02020603050405020304" pitchFamily="18" charset="0"/>
                <a:cs typeface="Times New Roman" panose="02020603050405020304" pitchFamily="18" charset="0"/>
              </a:rPr>
              <a:t>Proposed Protocol</a:t>
            </a:r>
            <a:endParaRPr lang="en-US">
              <a:solidFill>
                <a:srgbClr val="0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5DB3AFA-6903-89D3-E2A6-12E044936221}"/>
              </a:ext>
            </a:extLst>
          </p:cNvPr>
          <p:cNvSpPr txBox="1"/>
          <p:nvPr/>
        </p:nvSpPr>
        <p:spPr>
          <a:xfrm>
            <a:off x="2018040" y="3927648"/>
            <a:ext cx="4304383" cy="635559"/>
          </a:xfrm>
          <a:prstGeom prst="rect">
            <a:avLst/>
          </a:prstGeom>
          <a:noFill/>
        </p:spPr>
        <p:txBody>
          <a:bodyPr wrap="none" rtlCol="0">
            <a:spAutoFit/>
          </a:bodyPr>
          <a:lstStyle/>
          <a:p>
            <a:r>
              <a:rPr lang="en-US" b="1">
                <a:solidFill>
                  <a:srgbClr val="000000"/>
                </a:solidFill>
                <a:latin typeface="Times New Roman" panose="02020603050405020304" pitchFamily="18" charset="0"/>
                <a:cs typeface="Times New Roman" panose="02020603050405020304" pitchFamily="18" charset="0"/>
              </a:rPr>
              <a:t>Device Locking Steps</a:t>
            </a:r>
          </a:p>
        </p:txBody>
      </p:sp>
      <p:sp>
        <p:nvSpPr>
          <p:cNvPr id="10" name="Left Brace 9">
            <a:extLst>
              <a:ext uri="{FF2B5EF4-FFF2-40B4-BE49-F238E27FC236}">
                <a16:creationId xmlns:a16="http://schemas.microsoft.com/office/drawing/2014/main" id="{FF53CD0E-EDB1-8872-9529-51CC8331545D}"/>
              </a:ext>
            </a:extLst>
          </p:cNvPr>
          <p:cNvSpPr/>
          <p:nvPr/>
        </p:nvSpPr>
        <p:spPr>
          <a:xfrm>
            <a:off x="6322423" y="2717074"/>
            <a:ext cx="1266205" cy="3281943"/>
          </a:xfrm>
          <a:prstGeom prst="leftBrace">
            <a:avLst>
              <a:gd name="adj1" fmla="val 8333"/>
              <a:gd name="adj2" fmla="val 50813"/>
            </a:avLst>
          </a:prstGeom>
          <a:ln w="508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28415FCF-4678-9D7A-0018-75BCB75EE9AA}"/>
              </a:ext>
            </a:extLst>
          </p:cNvPr>
          <p:cNvCxnSpPr/>
          <p:nvPr/>
        </p:nvCxnSpPr>
        <p:spPr>
          <a:xfrm flipH="1">
            <a:off x="6322423" y="6113417"/>
            <a:ext cx="2220686" cy="0"/>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57BF6B44-A13D-7CF5-5802-591668A25618}"/>
              </a:ext>
            </a:extLst>
          </p:cNvPr>
          <p:cNvSpPr txBox="1"/>
          <p:nvPr/>
        </p:nvSpPr>
        <p:spPr>
          <a:xfrm>
            <a:off x="4127006" y="5799909"/>
            <a:ext cx="1919115" cy="635559"/>
          </a:xfrm>
          <a:prstGeom prst="rect">
            <a:avLst/>
          </a:prstGeom>
          <a:noFill/>
        </p:spPr>
        <p:txBody>
          <a:bodyPr wrap="none" rtlCol="0">
            <a:spAutoFit/>
          </a:bodyPr>
          <a:lstStyle/>
          <a:p>
            <a:r>
              <a:rPr lang="en-US" b="1">
                <a:solidFill>
                  <a:srgbClr val="000000"/>
                </a:solidFill>
                <a:latin typeface="Times New Roman" panose="02020603050405020304" pitchFamily="18" charset="0"/>
                <a:cs typeface="Times New Roman" panose="02020603050405020304" pitchFamily="18" charset="0"/>
              </a:rPr>
              <a:t>Shipping</a:t>
            </a:r>
          </a:p>
        </p:txBody>
      </p:sp>
      <p:sp>
        <p:nvSpPr>
          <p:cNvPr id="14" name="Right Brace 13">
            <a:extLst>
              <a:ext uri="{FF2B5EF4-FFF2-40B4-BE49-F238E27FC236}">
                <a16:creationId xmlns:a16="http://schemas.microsoft.com/office/drawing/2014/main" id="{57FA74A4-3532-14B9-D5F3-611848D5E8B1}"/>
              </a:ext>
            </a:extLst>
          </p:cNvPr>
          <p:cNvSpPr/>
          <p:nvPr/>
        </p:nvSpPr>
        <p:spPr>
          <a:xfrm>
            <a:off x="18425372" y="6303818"/>
            <a:ext cx="1266205" cy="5897114"/>
          </a:xfrm>
          <a:prstGeom prst="rightBrace">
            <a:avLst/>
          </a:prstGeom>
          <a:ln w="508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66035A19-75B9-EBEF-9A46-CBD1E5F3FD71}"/>
              </a:ext>
            </a:extLst>
          </p:cNvPr>
          <p:cNvSpPr txBox="1"/>
          <p:nvPr/>
        </p:nvSpPr>
        <p:spPr>
          <a:xfrm>
            <a:off x="19780724" y="8686994"/>
            <a:ext cx="3562194" cy="1178784"/>
          </a:xfrm>
          <a:prstGeom prst="rect">
            <a:avLst/>
          </a:prstGeom>
          <a:noFill/>
        </p:spPr>
        <p:txBody>
          <a:bodyPr wrap="none" rtlCol="0">
            <a:spAutoFit/>
          </a:bodyPr>
          <a:lstStyle/>
          <a:p>
            <a:r>
              <a:rPr lang="en-US" b="1">
                <a:solidFill>
                  <a:srgbClr val="000000"/>
                </a:solidFill>
                <a:latin typeface="Times New Roman" panose="02020603050405020304" pitchFamily="18" charset="0"/>
                <a:cs typeface="Times New Roman" panose="02020603050405020304" pitchFamily="18" charset="0"/>
              </a:rPr>
              <a:t>Device Unlocking</a:t>
            </a:r>
          </a:p>
          <a:p>
            <a:r>
              <a:rPr lang="en-US" b="1">
                <a:solidFill>
                  <a:srgbClr val="000000"/>
                </a:solidFill>
                <a:latin typeface="Times New Roman" panose="02020603050405020304" pitchFamily="18" charset="0"/>
                <a:cs typeface="Times New Roman" panose="02020603050405020304" pitchFamily="18" charset="0"/>
              </a:rPr>
              <a:t>Steps</a:t>
            </a:r>
          </a:p>
        </p:txBody>
      </p:sp>
    </p:spTree>
    <p:extLst>
      <p:ext uri="{BB962C8B-B14F-4D97-AF65-F5344CB8AC3E}">
        <p14:creationId xmlns:p14="http://schemas.microsoft.com/office/powerpoint/2010/main" val="39755598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3" grpId="0"/>
      <p:bldP spid="14" grpId="0" animBg="1"/>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429624-FCC5-44E5-BEF5-B6B0E7EF585A}"/>
              </a:ext>
            </a:extLst>
          </p:cNvPr>
          <p:cNvSpPr>
            <a:spLocks noGrp="1"/>
          </p:cNvSpPr>
          <p:nvPr>
            <p:ph type="sldNum" sz="quarter" idx="4"/>
          </p:nvPr>
        </p:nvSpPr>
        <p:spPr/>
        <p:txBody>
          <a:bodyPr/>
          <a:lstStyle/>
          <a:p>
            <a:pPr defTabSz="1828800">
              <a:buClr>
                <a:srgbClr val="000000"/>
              </a:buClr>
            </a:pPr>
            <a:fld id="{00000000-1234-1234-1234-123412341234}" type="slidenum">
              <a:rPr lang="en-US" kern="0"/>
              <a:pPr defTabSz="1828800">
                <a:buClr>
                  <a:srgbClr val="000000"/>
                </a:buClr>
              </a:pPr>
              <a:t>57</a:t>
            </a:fld>
            <a:endParaRPr lang="en-US" kern="0"/>
          </a:p>
        </p:txBody>
      </p:sp>
      <p:graphicFrame>
        <p:nvGraphicFramePr>
          <p:cNvPr id="5" name="Diagram 4">
            <a:extLst>
              <a:ext uri="{FF2B5EF4-FFF2-40B4-BE49-F238E27FC236}">
                <a16:creationId xmlns:a16="http://schemas.microsoft.com/office/drawing/2014/main" id="{0F47AF67-70BF-BF3F-A64E-584DD714205B}"/>
              </a:ext>
            </a:extLst>
          </p:cNvPr>
          <p:cNvGraphicFramePr/>
          <p:nvPr/>
        </p:nvGraphicFramePr>
        <p:xfrm>
          <a:off x="-4592074" y="2446294"/>
          <a:ext cx="15039548" cy="8823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rved Up Arrow 1">
            <a:extLst>
              <a:ext uri="{FF2B5EF4-FFF2-40B4-BE49-F238E27FC236}">
                <a16:creationId xmlns:a16="http://schemas.microsoft.com/office/drawing/2014/main" id="{9A32764C-E076-074F-B939-E01BDCFFA189}"/>
              </a:ext>
            </a:extLst>
          </p:cNvPr>
          <p:cNvSpPr/>
          <p:nvPr/>
        </p:nvSpPr>
        <p:spPr>
          <a:xfrm rot="19740266">
            <a:off x="3672941" y="9532764"/>
            <a:ext cx="6320302" cy="1927604"/>
          </a:xfrm>
          <a:prstGeom prst="curvedUpArrow">
            <a:avLst>
              <a:gd name="adj1" fmla="val 25000"/>
              <a:gd name="adj2" fmla="val 96686"/>
              <a:gd name="adj3" fmla="val 27707"/>
            </a:avLst>
          </a:prstGeom>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ln>
            <a:noFill/>
          </a:ln>
          <a:effectLst>
            <a:outerShdw blurRad="50800" dist="106647"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000000"/>
              </a:solidFill>
              <a:latin typeface="Arial"/>
              <a:sym typeface="Arial"/>
            </a:endParaRPr>
          </a:p>
        </p:txBody>
      </p:sp>
      <p:sp>
        <p:nvSpPr>
          <p:cNvPr id="6" name="Cloud 5">
            <a:extLst>
              <a:ext uri="{FF2B5EF4-FFF2-40B4-BE49-F238E27FC236}">
                <a16:creationId xmlns:a16="http://schemas.microsoft.com/office/drawing/2014/main" id="{332A5020-AE5D-95CA-181F-9184612FE87D}"/>
              </a:ext>
            </a:extLst>
          </p:cNvPr>
          <p:cNvSpPr/>
          <p:nvPr/>
        </p:nvSpPr>
        <p:spPr>
          <a:xfrm>
            <a:off x="5486924" y="6084974"/>
            <a:ext cx="5165124" cy="2392400"/>
          </a:xfrm>
          <a:prstGeom prst="cloud">
            <a:avLst/>
          </a:prstGeom>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ln>
            <a:solidFill>
              <a:schemeClr val="tx1"/>
            </a:solidFill>
          </a:ln>
          <a:effectLst>
            <a:outerShdw blurRad="50800" dist="110475"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800" kern="0">
                <a:solidFill>
                  <a:srgbClr val="000000"/>
                </a:solidFill>
                <a:latin typeface="Arial"/>
                <a:sym typeface="Arial"/>
              </a:rPr>
              <a:t>Contains all the API for Protection in Transit</a:t>
            </a:r>
          </a:p>
        </p:txBody>
      </p:sp>
      <p:sp>
        <p:nvSpPr>
          <p:cNvPr id="8" name="TextBox 7">
            <a:extLst>
              <a:ext uri="{FF2B5EF4-FFF2-40B4-BE49-F238E27FC236}">
                <a16:creationId xmlns:a16="http://schemas.microsoft.com/office/drawing/2014/main" id="{6EC678E8-BE86-C4FF-5ADF-6A2D66581173}"/>
              </a:ext>
            </a:extLst>
          </p:cNvPr>
          <p:cNvSpPr txBox="1"/>
          <p:nvPr/>
        </p:nvSpPr>
        <p:spPr>
          <a:xfrm>
            <a:off x="11382653" y="9394033"/>
            <a:ext cx="12045285" cy="1178784"/>
          </a:xfrm>
          <a:prstGeom prst="rect">
            <a:avLst/>
          </a:prstGeom>
          <a:noFill/>
        </p:spPr>
        <p:txBody>
          <a:bodyPr wrap="none" rtlCol="0">
            <a:spAutoFit/>
          </a:bodyPr>
          <a:lstStyle/>
          <a:p>
            <a:r>
              <a:rPr lang="en-US"/>
              <a:t>Link: </a:t>
            </a:r>
            <a:r>
              <a:rPr lang="en-US">
                <a:hlinkClick r:id="rId7"/>
              </a:rPr>
              <a:t>https://github.com/cryptoknight13/Project-Cerberus.git</a:t>
            </a:r>
            <a:endParaRPr lang="en-US"/>
          </a:p>
          <a:p>
            <a:endParaRPr lang="en-US"/>
          </a:p>
        </p:txBody>
      </p:sp>
      <p:pic>
        <p:nvPicPr>
          <p:cNvPr id="11" name="Picture 10" descr="A screenshot of a computer&#10;&#10;Description automatically generated">
            <a:extLst>
              <a:ext uri="{FF2B5EF4-FFF2-40B4-BE49-F238E27FC236}">
                <a16:creationId xmlns:a16="http://schemas.microsoft.com/office/drawing/2014/main" id="{B5E23BD4-463B-D31D-7684-87CF2616BCA7}"/>
              </a:ext>
            </a:extLst>
          </p:cNvPr>
          <p:cNvPicPr>
            <a:picLocks noChangeAspect="1"/>
          </p:cNvPicPr>
          <p:nvPr/>
        </p:nvPicPr>
        <p:blipFill>
          <a:blip r:embed="rId8"/>
          <a:stretch>
            <a:fillRect/>
          </a:stretch>
        </p:blipFill>
        <p:spPr>
          <a:xfrm>
            <a:off x="11557601" y="1810211"/>
            <a:ext cx="11870337" cy="7296957"/>
          </a:xfrm>
          <a:prstGeom prst="rect">
            <a:avLst/>
          </a:prstGeom>
        </p:spPr>
      </p:pic>
      <p:sp>
        <p:nvSpPr>
          <p:cNvPr id="12" name="Google Shape;91;p3">
            <a:extLst>
              <a:ext uri="{FF2B5EF4-FFF2-40B4-BE49-F238E27FC236}">
                <a16:creationId xmlns:a16="http://schemas.microsoft.com/office/drawing/2014/main" id="{0902E3B0-057E-811A-3C79-978F2A0E61A8}"/>
              </a:ext>
            </a:extLst>
          </p:cNvPr>
          <p:cNvSpPr txBox="1">
            <a:spLocks/>
          </p:cNvSpPr>
          <p:nvPr/>
        </p:nvSpPr>
        <p:spPr>
          <a:xfrm>
            <a:off x="-1" y="170796"/>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5210"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a:solidFill>
                  <a:srgbClr val="000000"/>
                </a:solidFill>
                <a:latin typeface="Times New Roman" panose="02020603050405020304" pitchFamily="18" charset="0"/>
                <a:cs typeface="Times New Roman" panose="02020603050405020304" pitchFamily="18" charset="0"/>
              </a:rPr>
              <a:t>PIT Modified Open-Source Cerberus Embedded Framework</a:t>
            </a:r>
          </a:p>
        </p:txBody>
      </p:sp>
      <p:pic>
        <p:nvPicPr>
          <p:cNvPr id="9" name="Picture 8">
            <a:extLst>
              <a:ext uri="{FF2B5EF4-FFF2-40B4-BE49-F238E27FC236}">
                <a16:creationId xmlns:a16="http://schemas.microsoft.com/office/drawing/2014/main" id="{A8632EAE-7724-69D4-3ACC-22F1928FC930}"/>
              </a:ext>
            </a:extLst>
          </p:cNvPr>
          <p:cNvPicPr>
            <a:picLocks noChangeAspect="1"/>
          </p:cNvPicPr>
          <p:nvPr/>
        </p:nvPicPr>
        <p:blipFill>
          <a:blip r:embed="rId9"/>
          <a:stretch>
            <a:fillRect/>
          </a:stretch>
        </p:blipFill>
        <p:spPr>
          <a:xfrm>
            <a:off x="15322256" y="10659583"/>
            <a:ext cx="5696095" cy="1513025"/>
          </a:xfrm>
          <a:prstGeom prst="rect">
            <a:avLst/>
          </a:prstGeom>
        </p:spPr>
      </p:pic>
      <p:pic>
        <p:nvPicPr>
          <p:cNvPr id="4" name="Picture 10" descr="Microsoft Font is → Segoe Ui">
            <a:extLst>
              <a:ext uri="{FF2B5EF4-FFF2-40B4-BE49-F238E27FC236}">
                <a16:creationId xmlns:a16="http://schemas.microsoft.com/office/drawing/2014/main" id="{83044703-952E-E970-EBB4-8F7DD0C586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81947" y="10292164"/>
            <a:ext cx="2562966" cy="195508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olorado State Rams Scores, Stats and Highlights - ESPN">
            <a:extLst>
              <a:ext uri="{FF2B5EF4-FFF2-40B4-BE49-F238E27FC236}">
                <a16:creationId xmlns:a16="http://schemas.microsoft.com/office/drawing/2014/main" id="{D26493D0-32BB-FC19-F460-4048C83C33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620938" y="10292164"/>
            <a:ext cx="2292171" cy="2292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7865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2" grpId="0" animBg="1"/>
      <p:bldP spid="6" grpId="0" animBg="1"/>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32C75-B741-2D74-0005-F96DB770A8B5}"/>
            </a:ext>
          </a:extLst>
        </p:cNvPr>
        <p:cNvGrpSpPr/>
        <p:nvPr/>
      </p:nvGrpSpPr>
      <p:grpSpPr>
        <a:xfrm>
          <a:off x="0" y="0"/>
          <a:ext cx="0" cy="0"/>
          <a:chOff x="0" y="0"/>
          <a:chExt cx="0" cy="0"/>
        </a:xfrm>
      </p:grpSpPr>
      <p:sp>
        <p:nvSpPr>
          <p:cNvPr id="17" name="Slide Number Placeholder 2">
            <a:extLst>
              <a:ext uri="{FF2B5EF4-FFF2-40B4-BE49-F238E27FC236}">
                <a16:creationId xmlns:a16="http://schemas.microsoft.com/office/drawing/2014/main" id="{C8C0BDC1-632D-3764-B3BE-662415E1D10D}"/>
              </a:ext>
            </a:extLst>
          </p:cNvPr>
          <p:cNvSpPr>
            <a:spLocks noGrp="1"/>
          </p:cNvSpPr>
          <p:nvPr>
            <p:ph type="sldNum" sz="quarter" idx="4"/>
          </p:nvPr>
        </p:nvSpPr>
        <p:spPr>
          <a:xfrm>
            <a:off x="23214133" y="13024017"/>
            <a:ext cx="924316" cy="444843"/>
          </a:xfrm>
        </p:spPr>
        <p:txBody>
          <a:bodyPr/>
          <a:lstStyle/>
          <a:p>
            <a:pPr defTabSz="1828800">
              <a:buClr>
                <a:srgbClr val="000000"/>
              </a:buClr>
            </a:pPr>
            <a:fld id="{00000000-1234-1234-1234-123412341234}" type="slidenum">
              <a:rPr lang="en-US" kern="0"/>
              <a:pPr defTabSz="1828800">
                <a:buClr>
                  <a:srgbClr val="000000"/>
                </a:buClr>
              </a:pPr>
              <a:t>58</a:t>
            </a:fld>
            <a:endParaRPr lang="en-US" kern="0"/>
          </a:p>
        </p:txBody>
      </p:sp>
      <p:sp>
        <p:nvSpPr>
          <p:cNvPr id="11" name="Rectangle 10">
            <a:extLst>
              <a:ext uri="{FF2B5EF4-FFF2-40B4-BE49-F238E27FC236}">
                <a16:creationId xmlns:a16="http://schemas.microsoft.com/office/drawing/2014/main" id="{A97858E3-973F-BF14-DB8F-451A4806F02B}"/>
              </a:ext>
            </a:extLst>
          </p:cNvPr>
          <p:cNvSpPr/>
          <p:nvPr/>
        </p:nvSpPr>
        <p:spPr>
          <a:xfrm>
            <a:off x="2455989" y="5272950"/>
            <a:ext cx="19475203" cy="1569660"/>
          </a:xfrm>
          <a:prstGeom prst="rect">
            <a:avLst/>
          </a:prstGeom>
          <a:noFill/>
        </p:spPr>
        <p:txBody>
          <a:bodyPr wrap="non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en-US" sz="9600" b="1">
                <a:ln w="0"/>
                <a:gradFill>
                  <a:gsLst>
                    <a:gs pos="21000">
                      <a:srgbClr val="53575C"/>
                    </a:gs>
                    <a:gs pos="88000">
                      <a:srgbClr val="C5C7CA"/>
                    </a:gs>
                  </a:gsLst>
                  <a:lin ang="5400000"/>
                </a:gradFill>
              </a:rPr>
              <a:t>Secure Remote Firmware Update</a:t>
            </a:r>
            <a:endParaRPr lang="en-US" sz="9600" b="1">
              <a:ln w="0"/>
              <a:gradFill>
                <a:gsLst>
                  <a:gs pos="21000">
                    <a:srgbClr val="53575C"/>
                  </a:gs>
                  <a:gs pos="88000">
                    <a:srgbClr val="C5C7CA"/>
                  </a:gs>
                </a:gsLst>
                <a:lin ang="5400000"/>
              </a:gradFill>
              <a:cs typeface="Arial"/>
            </a:endParaRPr>
          </a:p>
        </p:txBody>
      </p:sp>
    </p:spTree>
    <p:extLst>
      <p:ext uri="{BB962C8B-B14F-4D97-AF65-F5344CB8AC3E}">
        <p14:creationId xmlns:p14="http://schemas.microsoft.com/office/powerpoint/2010/main" val="32446189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B2592-DF60-8532-B83C-7E865F5EBAC9}"/>
            </a:ext>
          </a:extLst>
        </p:cNvPr>
        <p:cNvGrpSpPr/>
        <p:nvPr/>
      </p:nvGrpSpPr>
      <p:grpSpPr>
        <a:xfrm>
          <a:off x="0" y="0"/>
          <a:ext cx="0" cy="0"/>
          <a:chOff x="0" y="0"/>
          <a:chExt cx="0" cy="0"/>
        </a:xfrm>
      </p:grpSpPr>
      <p:sp>
        <p:nvSpPr>
          <p:cNvPr id="4" name="Google Shape;91;p3">
            <a:extLst>
              <a:ext uri="{FF2B5EF4-FFF2-40B4-BE49-F238E27FC236}">
                <a16:creationId xmlns:a16="http://schemas.microsoft.com/office/drawing/2014/main" id="{A6F8BA05-0703-DFAA-2548-E4819F7747FA}"/>
              </a:ext>
            </a:extLst>
          </p:cNvPr>
          <p:cNvSpPr txBox="1">
            <a:spLocks/>
          </p:cNvSpPr>
          <p:nvPr/>
        </p:nvSpPr>
        <p:spPr>
          <a:xfrm>
            <a:off x="-1" y="170796"/>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29617"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a:solidFill>
                  <a:srgbClr val="000000"/>
                </a:solidFill>
                <a:latin typeface="Times New Roman" panose="02020603050405020304" pitchFamily="18" charset="0"/>
                <a:cs typeface="Times New Roman" panose="02020603050405020304" pitchFamily="18" charset="0"/>
              </a:rPr>
              <a:t>Remote Firmware Update (RFU)</a:t>
            </a:r>
          </a:p>
        </p:txBody>
      </p:sp>
      <p:sp>
        <p:nvSpPr>
          <p:cNvPr id="17" name="Slide Number Placeholder 2">
            <a:extLst>
              <a:ext uri="{FF2B5EF4-FFF2-40B4-BE49-F238E27FC236}">
                <a16:creationId xmlns:a16="http://schemas.microsoft.com/office/drawing/2014/main" id="{67B1B1E1-1D93-72FD-7345-D8C3D8D9E2BD}"/>
              </a:ext>
            </a:extLst>
          </p:cNvPr>
          <p:cNvSpPr>
            <a:spLocks noGrp="1"/>
          </p:cNvSpPr>
          <p:nvPr>
            <p:ph type="sldNum" sz="quarter" idx="4"/>
          </p:nvPr>
        </p:nvSpPr>
        <p:spPr>
          <a:xfrm>
            <a:off x="23214133" y="13024017"/>
            <a:ext cx="924316" cy="444843"/>
          </a:xfrm>
        </p:spPr>
        <p:txBody>
          <a:bodyPr/>
          <a:lstStyle/>
          <a:p>
            <a:pPr defTabSz="1828800">
              <a:buClr>
                <a:srgbClr val="000000"/>
              </a:buClr>
            </a:pPr>
            <a:fld id="{00000000-1234-1234-1234-123412341234}" type="slidenum">
              <a:rPr lang="en-US" kern="0"/>
              <a:pPr defTabSz="1828800">
                <a:buClr>
                  <a:srgbClr val="000000"/>
                </a:buClr>
              </a:pPr>
              <a:t>59</a:t>
            </a:fld>
            <a:endParaRPr lang="en-US" kern="0"/>
          </a:p>
        </p:txBody>
      </p:sp>
      <p:pic>
        <p:nvPicPr>
          <p:cNvPr id="31" name="Graphic 30">
            <a:extLst>
              <a:ext uri="{FF2B5EF4-FFF2-40B4-BE49-F238E27FC236}">
                <a16:creationId xmlns:a16="http://schemas.microsoft.com/office/drawing/2014/main" id="{4D562396-40FD-EE54-16C0-15D3B25674DB}"/>
              </a:ext>
            </a:extLst>
          </p:cNvPr>
          <p:cNvPicPr>
            <a:picLocks noChangeAspect="1"/>
          </p:cNvPicPr>
          <p:nvPr/>
        </p:nvPicPr>
        <p:blipFill>
          <a:blip r:embed="rId3">
            <a:extLst>
              <a:ext uri="{96DAC541-7B7A-43D3-8B79-37D633B846F1}">
                <asvg:svgBlip xmlns:asvg="http://schemas.microsoft.com/office/drawing/2016/SVG/main" r:embed="rId4"/>
              </a:ext>
            </a:extLst>
          </a:blip>
          <a:srcRect b="23924"/>
          <a:stretch/>
        </p:blipFill>
        <p:spPr>
          <a:xfrm>
            <a:off x="2368060" y="5594941"/>
            <a:ext cx="20231169" cy="6784630"/>
          </a:xfrm>
          <a:prstGeom prst="rect">
            <a:avLst/>
          </a:prstGeom>
        </p:spPr>
      </p:pic>
      <p:graphicFrame>
        <p:nvGraphicFramePr>
          <p:cNvPr id="37" name="Diagram 36">
            <a:extLst>
              <a:ext uri="{FF2B5EF4-FFF2-40B4-BE49-F238E27FC236}">
                <a16:creationId xmlns:a16="http://schemas.microsoft.com/office/drawing/2014/main" id="{F8E17E4D-E339-A147-D3F7-3F3CF110022E}"/>
              </a:ext>
            </a:extLst>
          </p:cNvPr>
          <p:cNvGraphicFramePr/>
          <p:nvPr/>
        </p:nvGraphicFramePr>
        <p:xfrm>
          <a:off x="11553723" y="1087021"/>
          <a:ext cx="7454115" cy="25354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8" name="Diagram 37">
            <a:extLst>
              <a:ext uri="{FF2B5EF4-FFF2-40B4-BE49-F238E27FC236}">
                <a16:creationId xmlns:a16="http://schemas.microsoft.com/office/drawing/2014/main" id="{66263D62-E13E-BC3E-B38E-0EC38F1F2D2D}"/>
              </a:ext>
            </a:extLst>
          </p:cNvPr>
          <p:cNvGraphicFramePr/>
          <p:nvPr/>
        </p:nvGraphicFramePr>
        <p:xfrm>
          <a:off x="13659607" y="3572477"/>
          <a:ext cx="7712183" cy="230229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39" name="Diagram 38">
            <a:extLst>
              <a:ext uri="{FF2B5EF4-FFF2-40B4-BE49-F238E27FC236}">
                <a16:creationId xmlns:a16="http://schemas.microsoft.com/office/drawing/2014/main" id="{AAD3BE91-63EC-9283-1353-9F4A48CB2C1E}"/>
              </a:ext>
            </a:extLst>
          </p:cNvPr>
          <p:cNvGraphicFramePr/>
          <p:nvPr/>
        </p:nvGraphicFramePr>
        <p:xfrm>
          <a:off x="12781162" y="2354729"/>
          <a:ext cx="7712183" cy="237438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40" name="Diagram 39">
            <a:extLst>
              <a:ext uri="{FF2B5EF4-FFF2-40B4-BE49-F238E27FC236}">
                <a16:creationId xmlns:a16="http://schemas.microsoft.com/office/drawing/2014/main" id="{FED35C3F-8C7A-A4BD-9195-80C6E01105D5}"/>
              </a:ext>
            </a:extLst>
          </p:cNvPr>
          <p:cNvGraphicFramePr/>
          <p:nvPr/>
        </p:nvGraphicFramePr>
        <p:xfrm>
          <a:off x="14887046" y="4686881"/>
          <a:ext cx="7712183" cy="2375784"/>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Tree>
    <p:extLst>
      <p:ext uri="{BB962C8B-B14F-4D97-AF65-F5344CB8AC3E}">
        <p14:creationId xmlns:p14="http://schemas.microsoft.com/office/powerpoint/2010/main" val="12335704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7" grpId="0">
        <p:bldAsOne/>
      </p:bldGraphic>
      <p:bldGraphic spid="38" grpId="0">
        <p:bldAsOne/>
      </p:bldGraphic>
      <p:bldGraphic spid="39" grpId="0">
        <p:bldAsOne/>
      </p:bldGraphic>
      <p:bldGraphic spid="40"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40F9D0-6D72-44A1-E483-62D19F9AF766}"/>
              </a:ext>
            </a:extLst>
          </p:cNvPr>
          <p:cNvSpPr>
            <a:spLocks noGrp="1"/>
          </p:cNvSpPr>
          <p:nvPr>
            <p:ph type="sldNum" sz="quarter" idx="4"/>
          </p:nvPr>
        </p:nvSpPr>
        <p:spPr/>
        <p:txBody>
          <a:bodyPr/>
          <a:lstStyle/>
          <a:p>
            <a:fld id="{5D421B75-32F1-3341-9ED0-64265A793BE3}" type="slidenum">
              <a:rPr lang="en-US" smtClean="0"/>
              <a:pPr/>
              <a:t>6</a:t>
            </a:fld>
            <a:endParaRPr lang="en-US"/>
          </a:p>
        </p:txBody>
      </p:sp>
      <p:sp>
        <p:nvSpPr>
          <p:cNvPr id="3" name="Rounded Rectangle 13">
            <a:extLst>
              <a:ext uri="{FF2B5EF4-FFF2-40B4-BE49-F238E27FC236}">
                <a16:creationId xmlns:a16="http://schemas.microsoft.com/office/drawing/2014/main" id="{3F096D41-FB6B-3388-D606-FC85446D9BDF}"/>
              </a:ext>
            </a:extLst>
          </p:cNvPr>
          <p:cNvSpPr/>
          <p:nvPr/>
        </p:nvSpPr>
        <p:spPr>
          <a:xfrm flipV="1">
            <a:off x="3911418" y="7182573"/>
            <a:ext cx="15783352" cy="45719"/>
          </a:xfrm>
          <a:custGeom>
            <a:avLst/>
            <a:gdLst/>
            <a:ahLst/>
            <a:cxnLst/>
            <a:rect l="0" t="0" r="0" b="0"/>
            <a:pathLst>
              <a:path w="3962400" h="8689">
                <a:moveTo>
                  <a:pt x="0" y="0"/>
                </a:moveTo>
                <a:lnTo>
                  <a:pt x="1981200" y="0"/>
                </a:lnTo>
                <a:lnTo>
                  <a:pt x="3962400" y="0"/>
                </a:lnTo>
              </a:path>
            </a:pathLst>
          </a:custGeom>
          <a:noFill/>
          <a:ln w="50800">
            <a:solidFill>
              <a:srgbClr val="969696"/>
            </a:solidFill>
          </a:ln>
        </p:spPr>
        <p:txBody>
          <a:bodyPr rtlCol="0" anchor="ctr"/>
          <a:lstStyle/>
          <a:p>
            <a:pPr algn="ctr"/>
            <a:endParaRPr/>
          </a:p>
        </p:txBody>
      </p:sp>
      <p:sp>
        <p:nvSpPr>
          <p:cNvPr id="5" name="Rounded Rectangle 16">
            <a:extLst>
              <a:ext uri="{FF2B5EF4-FFF2-40B4-BE49-F238E27FC236}">
                <a16:creationId xmlns:a16="http://schemas.microsoft.com/office/drawing/2014/main" id="{F4B5A51C-F275-120D-3EEE-7221D8D15E77}"/>
              </a:ext>
            </a:extLst>
          </p:cNvPr>
          <p:cNvSpPr/>
          <p:nvPr/>
        </p:nvSpPr>
        <p:spPr>
          <a:xfrm>
            <a:off x="11834446" y="2684225"/>
            <a:ext cx="177616" cy="9343652"/>
          </a:xfrm>
          <a:custGeom>
            <a:avLst/>
            <a:gdLst/>
            <a:ahLst/>
            <a:cxnLst/>
            <a:rect l="0" t="0" r="0" b="0"/>
            <a:pathLst>
              <a:path w="8689" h="3962400">
                <a:moveTo>
                  <a:pt x="0" y="3962400"/>
                </a:moveTo>
                <a:lnTo>
                  <a:pt x="0" y="2015957"/>
                </a:lnTo>
                <a:lnTo>
                  <a:pt x="0" y="0"/>
                </a:lnTo>
              </a:path>
            </a:pathLst>
          </a:custGeom>
          <a:noFill/>
          <a:ln w="50800">
            <a:solidFill>
              <a:srgbClr val="969696"/>
            </a:solidFill>
          </a:ln>
        </p:spPr>
        <p:txBody>
          <a:bodyPr rtlCol="0" anchor="ctr"/>
          <a:lstStyle/>
          <a:p>
            <a:pPr algn="ctr"/>
            <a:endParaRPr/>
          </a:p>
        </p:txBody>
      </p:sp>
      <p:sp>
        <p:nvSpPr>
          <p:cNvPr id="6" name="TextBox 5">
            <a:extLst>
              <a:ext uri="{FF2B5EF4-FFF2-40B4-BE49-F238E27FC236}">
                <a16:creationId xmlns:a16="http://schemas.microsoft.com/office/drawing/2014/main" id="{940CCF5E-982F-E83E-32D6-7169026545E8}"/>
              </a:ext>
            </a:extLst>
          </p:cNvPr>
          <p:cNvSpPr txBox="1"/>
          <p:nvPr/>
        </p:nvSpPr>
        <p:spPr>
          <a:xfrm>
            <a:off x="10550988" y="12027877"/>
            <a:ext cx="2566916" cy="430887"/>
          </a:xfrm>
          <a:prstGeom prst="rect">
            <a:avLst/>
          </a:prstGeom>
          <a:noFill/>
          <a:ln>
            <a:noFill/>
          </a:ln>
        </p:spPr>
        <p:txBody>
          <a:bodyPr wrap="square" lIns="0" tIns="0" rIns="0" bIns="0" anchor="t">
            <a:spAutoFit/>
          </a:bodyPr>
          <a:lstStyle/>
          <a:p>
            <a:pPr algn="ctr"/>
            <a:r>
              <a:rPr sz="2800" b="1">
                <a:solidFill>
                  <a:srgbClr val="484848"/>
                </a:solidFill>
                <a:latin typeface="Roboto"/>
              </a:rPr>
              <a:t>Low</a:t>
            </a:r>
            <a:r>
              <a:rPr sz="2800" b="0">
                <a:solidFill>
                  <a:srgbClr val="484848"/>
                </a:solidFill>
                <a:latin typeface="Roboto"/>
              </a:rPr>
              <a:t> </a:t>
            </a:r>
            <a:r>
              <a:rPr sz="2800" b="1">
                <a:solidFill>
                  <a:srgbClr val="484848"/>
                </a:solidFill>
                <a:latin typeface="Roboto"/>
              </a:rPr>
              <a:t>Integration</a:t>
            </a:r>
          </a:p>
        </p:txBody>
      </p:sp>
      <p:sp>
        <p:nvSpPr>
          <p:cNvPr id="7" name="TextBox 6">
            <a:extLst>
              <a:ext uri="{FF2B5EF4-FFF2-40B4-BE49-F238E27FC236}">
                <a16:creationId xmlns:a16="http://schemas.microsoft.com/office/drawing/2014/main" id="{799F83C6-08E9-A0B3-33DE-4B39B555F0D8}"/>
              </a:ext>
            </a:extLst>
          </p:cNvPr>
          <p:cNvSpPr txBox="1"/>
          <p:nvPr/>
        </p:nvSpPr>
        <p:spPr>
          <a:xfrm>
            <a:off x="19694770" y="7012848"/>
            <a:ext cx="2744479" cy="430887"/>
          </a:xfrm>
          <a:prstGeom prst="rect">
            <a:avLst/>
          </a:prstGeom>
          <a:noFill/>
          <a:ln>
            <a:noFill/>
          </a:ln>
        </p:spPr>
        <p:txBody>
          <a:bodyPr wrap="square" lIns="0" tIns="0" rIns="0" bIns="0" anchor="t">
            <a:spAutoFit/>
          </a:bodyPr>
          <a:lstStyle/>
          <a:p>
            <a:pPr algn="l"/>
            <a:r>
              <a:rPr sz="2800" b="1">
                <a:solidFill>
                  <a:srgbClr val="484848"/>
                </a:solidFill>
                <a:latin typeface="Roboto"/>
              </a:rPr>
              <a:t>High Complexity</a:t>
            </a:r>
          </a:p>
        </p:txBody>
      </p:sp>
      <p:sp>
        <p:nvSpPr>
          <p:cNvPr id="8" name="TextBox 7">
            <a:extLst>
              <a:ext uri="{FF2B5EF4-FFF2-40B4-BE49-F238E27FC236}">
                <a16:creationId xmlns:a16="http://schemas.microsoft.com/office/drawing/2014/main" id="{BD1CF93E-9A60-ACD8-75F0-650507A7FA5A}"/>
              </a:ext>
            </a:extLst>
          </p:cNvPr>
          <p:cNvSpPr txBox="1"/>
          <p:nvPr/>
        </p:nvSpPr>
        <p:spPr>
          <a:xfrm>
            <a:off x="10343772" y="2253338"/>
            <a:ext cx="3086855" cy="430887"/>
          </a:xfrm>
          <a:prstGeom prst="rect">
            <a:avLst/>
          </a:prstGeom>
          <a:noFill/>
          <a:ln>
            <a:noFill/>
          </a:ln>
        </p:spPr>
        <p:txBody>
          <a:bodyPr wrap="square" lIns="0" tIns="0" rIns="0" bIns="0" anchor="t">
            <a:spAutoFit/>
          </a:bodyPr>
          <a:lstStyle/>
          <a:p>
            <a:pPr algn="ctr"/>
            <a:r>
              <a:rPr lang="en-US" sz="2800" b="1">
                <a:solidFill>
                  <a:srgbClr val="484848"/>
                </a:solidFill>
                <a:latin typeface="Roboto"/>
              </a:rPr>
              <a:t>High Integration</a:t>
            </a:r>
          </a:p>
        </p:txBody>
      </p:sp>
      <p:sp>
        <p:nvSpPr>
          <p:cNvPr id="10" name="TextBox 9">
            <a:extLst>
              <a:ext uri="{FF2B5EF4-FFF2-40B4-BE49-F238E27FC236}">
                <a16:creationId xmlns:a16="http://schemas.microsoft.com/office/drawing/2014/main" id="{B7943DAE-367A-A156-7A70-28BDD31FFC11}"/>
              </a:ext>
            </a:extLst>
          </p:cNvPr>
          <p:cNvSpPr txBox="1"/>
          <p:nvPr/>
        </p:nvSpPr>
        <p:spPr>
          <a:xfrm>
            <a:off x="1263438" y="6967130"/>
            <a:ext cx="2647979" cy="430887"/>
          </a:xfrm>
          <a:prstGeom prst="rect">
            <a:avLst/>
          </a:prstGeom>
          <a:noFill/>
          <a:ln>
            <a:noFill/>
          </a:ln>
        </p:spPr>
        <p:txBody>
          <a:bodyPr wrap="square" lIns="0" tIns="0" rIns="0" bIns="0" anchor="t">
            <a:spAutoFit/>
          </a:bodyPr>
          <a:lstStyle/>
          <a:p>
            <a:pPr algn="r"/>
            <a:r>
              <a:rPr sz="2800" b="1">
                <a:solidFill>
                  <a:srgbClr val="484848"/>
                </a:solidFill>
                <a:latin typeface="Roboto"/>
              </a:rPr>
              <a:t>Low Complexity</a:t>
            </a:r>
          </a:p>
        </p:txBody>
      </p:sp>
      <p:sp>
        <p:nvSpPr>
          <p:cNvPr id="11" name="Google Shape;91;p3">
            <a:extLst>
              <a:ext uri="{FF2B5EF4-FFF2-40B4-BE49-F238E27FC236}">
                <a16:creationId xmlns:a16="http://schemas.microsoft.com/office/drawing/2014/main" id="{75D95040-CBE8-324B-6416-2851561E1B24}"/>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92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a:solidFill>
                  <a:srgbClr val="000000"/>
                </a:solidFill>
                <a:latin typeface="Times New Roman" panose="02020603050405020304" pitchFamily="18" charset="0"/>
                <a:cs typeface="Times New Roman" panose="02020603050405020304" pitchFamily="18" charset="0"/>
              </a:rPr>
              <a:t>Limitations of Traditional Attack Graph Tools</a:t>
            </a:r>
          </a:p>
        </p:txBody>
      </p:sp>
      <p:grpSp>
        <p:nvGrpSpPr>
          <p:cNvPr id="16" name="Group 15">
            <a:extLst>
              <a:ext uri="{FF2B5EF4-FFF2-40B4-BE49-F238E27FC236}">
                <a16:creationId xmlns:a16="http://schemas.microsoft.com/office/drawing/2014/main" id="{1B2CE546-057E-CB44-8845-0A406A15C4F2}"/>
              </a:ext>
            </a:extLst>
          </p:cNvPr>
          <p:cNvGrpSpPr/>
          <p:nvPr/>
        </p:nvGrpSpPr>
        <p:grpSpPr>
          <a:xfrm>
            <a:off x="9329236" y="3768111"/>
            <a:ext cx="1759873" cy="1700283"/>
            <a:chOff x="1885615" y="1572794"/>
            <a:chExt cx="608263" cy="608263"/>
          </a:xfrm>
        </p:grpSpPr>
        <p:sp>
          <p:nvSpPr>
            <p:cNvPr id="17" name="Rounded Rectangle 10">
              <a:extLst>
                <a:ext uri="{FF2B5EF4-FFF2-40B4-BE49-F238E27FC236}">
                  <a16:creationId xmlns:a16="http://schemas.microsoft.com/office/drawing/2014/main" id="{69607356-F362-70B5-6E96-1BA7911E0F78}"/>
                </a:ext>
              </a:extLst>
            </p:cNvPr>
            <p:cNvSpPr/>
            <p:nvPr/>
          </p:nvSpPr>
          <p:spPr>
            <a:xfrm>
              <a:off x="1885615" y="1572794"/>
              <a:ext cx="608263" cy="608263"/>
            </a:xfrm>
            <a:custGeom>
              <a:avLst/>
              <a:gdLst/>
              <a:ahLst/>
              <a:cxnLst/>
              <a:rect l="0" t="0" r="0" b="0"/>
              <a:pathLst>
                <a:path w="608263" h="608263">
                  <a:moveTo>
                    <a:pt x="304131" y="608263"/>
                  </a:moveTo>
                  <a:cubicBezTo>
                    <a:pt x="136164" y="608263"/>
                    <a:pt x="0" y="472099"/>
                    <a:pt x="0" y="304131"/>
                  </a:cubicBezTo>
                  <a:cubicBezTo>
                    <a:pt x="0" y="136164"/>
                    <a:pt x="136164" y="0"/>
                    <a:pt x="304131" y="0"/>
                  </a:cubicBezTo>
                  <a:cubicBezTo>
                    <a:pt x="472099" y="0"/>
                    <a:pt x="608263" y="136164"/>
                    <a:pt x="608263" y="304131"/>
                  </a:cubicBezTo>
                  <a:cubicBezTo>
                    <a:pt x="608263" y="472099"/>
                    <a:pt x="472099" y="608263"/>
                    <a:pt x="304131" y="608263"/>
                  </a:cubicBezTo>
                  <a:close/>
                </a:path>
              </a:pathLst>
            </a:custGeom>
            <a:solidFill>
              <a:schemeClr val="accent4">
                <a:lumMod val="20000"/>
                <a:lumOff val="80000"/>
              </a:schemeClr>
            </a:solidFill>
            <a:ln>
              <a:noFill/>
            </a:ln>
          </p:spPr>
          <p:txBody>
            <a:bodyPr rtlCol="0" anchor="ctr"/>
            <a:lstStyle/>
            <a:p>
              <a:pPr algn="ctr"/>
              <a:endParaRPr/>
            </a:p>
          </p:txBody>
        </p:sp>
        <p:sp>
          <p:nvSpPr>
            <p:cNvPr id="18" name="Rounded Rectangle 11">
              <a:extLst>
                <a:ext uri="{FF2B5EF4-FFF2-40B4-BE49-F238E27FC236}">
                  <a16:creationId xmlns:a16="http://schemas.microsoft.com/office/drawing/2014/main" id="{8B256B0F-F6F0-B31A-160C-5476C7A8F2B4}"/>
                </a:ext>
              </a:extLst>
            </p:cNvPr>
            <p:cNvSpPr/>
            <p:nvPr/>
          </p:nvSpPr>
          <p:spPr>
            <a:xfrm>
              <a:off x="1885615" y="1572794"/>
              <a:ext cx="608263" cy="608263"/>
            </a:xfrm>
            <a:custGeom>
              <a:avLst/>
              <a:gdLst/>
              <a:ahLst/>
              <a:cxnLst/>
              <a:rect l="0" t="0" r="0" b="0"/>
              <a:pathLst>
                <a:path w="608263" h="608263">
                  <a:moveTo>
                    <a:pt x="304131" y="608263"/>
                  </a:moveTo>
                  <a:cubicBezTo>
                    <a:pt x="136164" y="608263"/>
                    <a:pt x="0" y="472099"/>
                    <a:pt x="0" y="304131"/>
                  </a:cubicBezTo>
                  <a:cubicBezTo>
                    <a:pt x="0" y="136164"/>
                    <a:pt x="136164" y="0"/>
                    <a:pt x="304131" y="0"/>
                  </a:cubicBezTo>
                  <a:cubicBezTo>
                    <a:pt x="472099" y="0"/>
                    <a:pt x="608263" y="136164"/>
                    <a:pt x="608263" y="304131"/>
                  </a:cubicBezTo>
                  <a:cubicBezTo>
                    <a:pt x="608263" y="472099"/>
                    <a:pt x="472099" y="608263"/>
                    <a:pt x="304131" y="608263"/>
                  </a:cubicBezTo>
                  <a:close/>
                </a:path>
              </a:pathLst>
            </a:custGeom>
            <a:noFill/>
            <a:ln w="13033">
              <a:solidFill>
                <a:srgbClr val="4E88E7"/>
              </a:solidFill>
            </a:ln>
          </p:spPr>
          <p:txBody>
            <a:bodyPr rtlCol="0" anchor="ctr"/>
            <a:lstStyle/>
            <a:p>
              <a:pPr algn="ctr"/>
              <a:endParaRPr/>
            </a:p>
          </p:txBody>
        </p:sp>
      </p:grpSp>
      <p:sp>
        <p:nvSpPr>
          <p:cNvPr id="19" name="TextBox 18">
            <a:extLst>
              <a:ext uri="{FF2B5EF4-FFF2-40B4-BE49-F238E27FC236}">
                <a16:creationId xmlns:a16="http://schemas.microsoft.com/office/drawing/2014/main" id="{24071D0D-8132-DDBA-D528-A6BC090D7ADC}"/>
              </a:ext>
            </a:extLst>
          </p:cNvPr>
          <p:cNvSpPr txBox="1"/>
          <p:nvPr/>
        </p:nvSpPr>
        <p:spPr>
          <a:xfrm>
            <a:off x="9406695" y="5912456"/>
            <a:ext cx="1574149" cy="984885"/>
          </a:xfrm>
          <a:prstGeom prst="rect">
            <a:avLst/>
          </a:prstGeom>
          <a:noFill/>
          <a:ln>
            <a:noFill/>
          </a:ln>
        </p:spPr>
        <p:txBody>
          <a:bodyPr wrap="none" lIns="0" tIns="0" rIns="0" bIns="0" anchor="t">
            <a:spAutoFit/>
          </a:bodyPr>
          <a:lstStyle/>
          <a:p>
            <a:pPr algn="ctr"/>
            <a:r>
              <a:rPr lang="en-US" sz="3200" b="1">
                <a:solidFill>
                  <a:srgbClr val="484848"/>
                </a:solidFill>
                <a:latin typeface="Roboto"/>
              </a:rPr>
              <a:t>What-If</a:t>
            </a:r>
            <a:r>
              <a:rPr sz="3200" b="1">
                <a:solidFill>
                  <a:srgbClr val="484848"/>
                </a:solidFill>
                <a:latin typeface="Roboto"/>
              </a:rPr>
              <a:t>
Analysis</a:t>
            </a:r>
          </a:p>
        </p:txBody>
      </p:sp>
      <p:sp>
        <p:nvSpPr>
          <p:cNvPr id="20" name="Rounded Rectangle 29">
            <a:extLst>
              <a:ext uri="{FF2B5EF4-FFF2-40B4-BE49-F238E27FC236}">
                <a16:creationId xmlns:a16="http://schemas.microsoft.com/office/drawing/2014/main" id="{5378A5AF-629B-9588-565F-D68E0DA9EA51}"/>
              </a:ext>
            </a:extLst>
          </p:cNvPr>
          <p:cNvSpPr/>
          <p:nvPr/>
        </p:nvSpPr>
        <p:spPr>
          <a:xfrm>
            <a:off x="9653953" y="4099634"/>
            <a:ext cx="1131346" cy="1093038"/>
          </a:xfrm>
          <a:custGeom>
            <a:avLst/>
            <a:gdLst/>
            <a:ahLst/>
            <a:cxnLst/>
            <a:rect l="0" t="0" r="0" b="0"/>
            <a:pathLst>
              <a:path w="391026" h="391026">
                <a:moveTo>
                  <a:pt x="274587" y="248518"/>
                </a:moveTo>
                <a:lnTo>
                  <a:pt x="118176" y="248518"/>
                </a:lnTo>
                <a:lnTo>
                  <a:pt x="196382" y="109488"/>
                </a:lnTo>
                <a:close/>
                <a:moveTo>
                  <a:pt x="161624" y="74730"/>
                </a:moveTo>
                <a:cubicBezTo>
                  <a:pt x="161624" y="55534"/>
                  <a:pt x="177185" y="39972"/>
                  <a:pt x="196382" y="39972"/>
                </a:cubicBezTo>
                <a:cubicBezTo>
                  <a:pt x="215578" y="39972"/>
                  <a:pt x="231140" y="55534"/>
                  <a:pt x="231140" y="74730"/>
                </a:cubicBezTo>
                <a:cubicBezTo>
                  <a:pt x="231140" y="93926"/>
                  <a:pt x="215578" y="109488"/>
                  <a:pt x="196382" y="109488"/>
                </a:cubicBezTo>
                <a:cubicBezTo>
                  <a:pt x="177185" y="109488"/>
                  <a:pt x="161624" y="93926"/>
                  <a:pt x="161624" y="74730"/>
                </a:cubicBezTo>
                <a:close/>
                <a:moveTo>
                  <a:pt x="321510" y="356268"/>
                </a:moveTo>
                <a:cubicBezTo>
                  <a:pt x="321510" y="337071"/>
                  <a:pt x="337071" y="321510"/>
                  <a:pt x="356268" y="321510"/>
                </a:cubicBezTo>
                <a:cubicBezTo>
                  <a:pt x="375465" y="321510"/>
                  <a:pt x="391026" y="337071"/>
                  <a:pt x="391026" y="356268"/>
                </a:cubicBezTo>
                <a:cubicBezTo>
                  <a:pt x="391026" y="375465"/>
                  <a:pt x="375465" y="391026"/>
                  <a:pt x="356268" y="391026"/>
                </a:cubicBezTo>
                <a:cubicBezTo>
                  <a:pt x="337071" y="391026"/>
                  <a:pt x="321510" y="375465"/>
                  <a:pt x="321510" y="356268"/>
                </a:cubicBezTo>
                <a:close/>
                <a:moveTo>
                  <a:pt x="0" y="356268"/>
                </a:moveTo>
                <a:cubicBezTo>
                  <a:pt x="0" y="337071"/>
                  <a:pt x="15561" y="321510"/>
                  <a:pt x="34757" y="321510"/>
                </a:cubicBezTo>
                <a:cubicBezTo>
                  <a:pt x="53954" y="321510"/>
                  <a:pt x="69515" y="337071"/>
                  <a:pt x="69515" y="356268"/>
                </a:cubicBezTo>
                <a:cubicBezTo>
                  <a:pt x="69515" y="375465"/>
                  <a:pt x="53954" y="391026"/>
                  <a:pt x="34757" y="391026"/>
                </a:cubicBezTo>
                <a:cubicBezTo>
                  <a:pt x="15561" y="391026"/>
                  <a:pt x="0" y="375465"/>
                  <a:pt x="0" y="356268"/>
                </a:cubicBezTo>
                <a:close/>
                <a:moveTo>
                  <a:pt x="300655" y="33018"/>
                </a:moveTo>
                <a:cubicBezTo>
                  <a:pt x="323248" y="55610"/>
                  <a:pt x="323248" y="93844"/>
                  <a:pt x="300655" y="116437"/>
                </a:cubicBezTo>
                <a:moveTo>
                  <a:pt x="335413" y="0"/>
                </a:moveTo>
                <a:cubicBezTo>
                  <a:pt x="377123" y="41709"/>
                  <a:pt x="377123" y="107749"/>
                  <a:pt x="335413" y="149458"/>
                </a:cubicBezTo>
                <a:moveTo>
                  <a:pt x="90370" y="116437"/>
                </a:moveTo>
                <a:cubicBezTo>
                  <a:pt x="67777" y="93844"/>
                  <a:pt x="67777" y="55610"/>
                  <a:pt x="90370" y="33018"/>
                </a:cubicBezTo>
                <a:moveTo>
                  <a:pt x="55612" y="149458"/>
                </a:moveTo>
                <a:cubicBezTo>
                  <a:pt x="13903" y="107749"/>
                  <a:pt x="13903" y="41709"/>
                  <a:pt x="55612" y="0"/>
                </a:cubicBezTo>
                <a:moveTo>
                  <a:pt x="196382" y="356268"/>
                </a:moveTo>
                <a:lnTo>
                  <a:pt x="196382" y="309345"/>
                </a:lnTo>
                <a:moveTo>
                  <a:pt x="69515" y="356268"/>
                </a:moveTo>
                <a:lnTo>
                  <a:pt x="321510" y="356268"/>
                </a:lnTo>
              </a:path>
            </a:pathLst>
          </a:custGeom>
          <a:noFill/>
          <a:ln w="13033">
            <a:solidFill>
              <a:srgbClr val="000000"/>
            </a:solidFill>
          </a:ln>
        </p:spPr>
        <p:txBody>
          <a:bodyPr rtlCol="0" anchor="ctr"/>
          <a:lstStyle/>
          <a:p>
            <a:pPr algn="ctr"/>
            <a:endParaRPr/>
          </a:p>
        </p:txBody>
      </p:sp>
      <p:grpSp>
        <p:nvGrpSpPr>
          <p:cNvPr id="21" name="Group 20">
            <a:extLst>
              <a:ext uri="{FF2B5EF4-FFF2-40B4-BE49-F238E27FC236}">
                <a16:creationId xmlns:a16="http://schemas.microsoft.com/office/drawing/2014/main" id="{FBC1F058-37F6-D54F-55AF-DEB9259724F3}"/>
              </a:ext>
            </a:extLst>
          </p:cNvPr>
          <p:cNvGrpSpPr/>
          <p:nvPr/>
        </p:nvGrpSpPr>
        <p:grpSpPr>
          <a:xfrm>
            <a:off x="12552940" y="3693325"/>
            <a:ext cx="1755373" cy="1696491"/>
            <a:chOff x="3762542" y="1572794"/>
            <a:chExt cx="608263" cy="608263"/>
          </a:xfrm>
        </p:grpSpPr>
        <p:sp>
          <p:nvSpPr>
            <p:cNvPr id="24" name="Rounded Rectangle 7">
              <a:extLst>
                <a:ext uri="{FF2B5EF4-FFF2-40B4-BE49-F238E27FC236}">
                  <a16:creationId xmlns:a16="http://schemas.microsoft.com/office/drawing/2014/main" id="{20BAB651-54B4-D2BD-62FA-2171B9D2D9C7}"/>
                </a:ext>
              </a:extLst>
            </p:cNvPr>
            <p:cNvSpPr/>
            <p:nvPr/>
          </p:nvSpPr>
          <p:spPr>
            <a:xfrm>
              <a:off x="3762542" y="1572794"/>
              <a:ext cx="608263" cy="608263"/>
            </a:xfrm>
            <a:custGeom>
              <a:avLst/>
              <a:gdLst/>
              <a:ahLst/>
              <a:cxnLst/>
              <a:rect l="0" t="0" r="0" b="0"/>
              <a:pathLst>
                <a:path w="608263" h="608263">
                  <a:moveTo>
                    <a:pt x="304131" y="0"/>
                  </a:moveTo>
                  <a:lnTo>
                    <a:pt x="304131" y="0"/>
                  </a:lnTo>
                  <a:cubicBezTo>
                    <a:pt x="304131" y="0"/>
                    <a:pt x="608263" y="0"/>
                    <a:pt x="608263" y="304131"/>
                  </a:cubicBezTo>
                  <a:lnTo>
                    <a:pt x="608263" y="304131"/>
                  </a:lnTo>
                  <a:cubicBezTo>
                    <a:pt x="608263" y="304131"/>
                    <a:pt x="608263" y="608263"/>
                    <a:pt x="304131" y="608263"/>
                  </a:cubicBezTo>
                  <a:lnTo>
                    <a:pt x="304131" y="608263"/>
                  </a:lnTo>
                  <a:cubicBezTo>
                    <a:pt x="304131" y="608263"/>
                    <a:pt x="0" y="608263"/>
                    <a:pt x="0" y="304131"/>
                  </a:cubicBezTo>
                  <a:lnTo>
                    <a:pt x="0" y="304131"/>
                  </a:lnTo>
                  <a:cubicBezTo>
                    <a:pt x="0" y="304131"/>
                    <a:pt x="0" y="0"/>
                    <a:pt x="304131" y="0"/>
                  </a:cubicBezTo>
                </a:path>
              </a:pathLst>
            </a:custGeom>
            <a:solidFill>
              <a:schemeClr val="tx2">
                <a:lumMod val="40000"/>
                <a:lumOff val="60000"/>
              </a:schemeClr>
            </a:solidFill>
            <a:ln>
              <a:noFill/>
            </a:ln>
          </p:spPr>
          <p:txBody>
            <a:bodyPr rtlCol="0" anchor="ctr"/>
            <a:lstStyle/>
            <a:p>
              <a:pPr algn="ctr"/>
              <a:endParaRPr/>
            </a:p>
          </p:txBody>
        </p:sp>
        <p:sp>
          <p:nvSpPr>
            <p:cNvPr id="25" name="Rounded Rectangle 8">
              <a:extLst>
                <a:ext uri="{FF2B5EF4-FFF2-40B4-BE49-F238E27FC236}">
                  <a16:creationId xmlns:a16="http://schemas.microsoft.com/office/drawing/2014/main" id="{14CEA8A3-6AC4-DA4B-EC80-99B2DB12A9C8}"/>
                </a:ext>
              </a:extLst>
            </p:cNvPr>
            <p:cNvSpPr/>
            <p:nvPr/>
          </p:nvSpPr>
          <p:spPr>
            <a:xfrm>
              <a:off x="3762542" y="1572794"/>
              <a:ext cx="608263" cy="608263"/>
            </a:xfrm>
            <a:custGeom>
              <a:avLst/>
              <a:gdLst/>
              <a:ahLst/>
              <a:cxnLst/>
              <a:rect l="0" t="0" r="0" b="0"/>
              <a:pathLst>
                <a:path w="608263" h="608263">
                  <a:moveTo>
                    <a:pt x="304131" y="0"/>
                  </a:moveTo>
                  <a:lnTo>
                    <a:pt x="304131" y="0"/>
                  </a:lnTo>
                  <a:cubicBezTo>
                    <a:pt x="304131" y="0"/>
                    <a:pt x="608263" y="0"/>
                    <a:pt x="608263" y="304131"/>
                  </a:cubicBezTo>
                  <a:lnTo>
                    <a:pt x="608263" y="304131"/>
                  </a:lnTo>
                  <a:cubicBezTo>
                    <a:pt x="608263" y="304131"/>
                    <a:pt x="608263" y="608263"/>
                    <a:pt x="304131" y="608263"/>
                  </a:cubicBezTo>
                  <a:lnTo>
                    <a:pt x="304131" y="608263"/>
                  </a:lnTo>
                  <a:cubicBezTo>
                    <a:pt x="304131" y="608263"/>
                    <a:pt x="0" y="608263"/>
                    <a:pt x="0" y="304131"/>
                  </a:cubicBezTo>
                  <a:lnTo>
                    <a:pt x="0" y="304131"/>
                  </a:lnTo>
                  <a:cubicBezTo>
                    <a:pt x="0" y="304131"/>
                    <a:pt x="0" y="0"/>
                    <a:pt x="304131" y="0"/>
                  </a:cubicBezTo>
                </a:path>
              </a:pathLst>
            </a:custGeom>
            <a:noFill/>
            <a:ln w="13033">
              <a:solidFill>
                <a:srgbClr val="3CC583"/>
              </a:solidFill>
            </a:ln>
          </p:spPr>
          <p:txBody>
            <a:bodyPr rtlCol="0" anchor="ctr"/>
            <a:lstStyle/>
            <a:p>
              <a:pPr algn="ctr"/>
              <a:endParaRPr/>
            </a:p>
          </p:txBody>
        </p:sp>
      </p:grpSp>
      <p:sp>
        <p:nvSpPr>
          <p:cNvPr id="22" name="TextBox 4">
            <a:extLst>
              <a:ext uri="{FF2B5EF4-FFF2-40B4-BE49-F238E27FC236}">
                <a16:creationId xmlns:a16="http://schemas.microsoft.com/office/drawing/2014/main" id="{565502D0-F9FC-0D2A-D180-7826E3FFE38B}"/>
              </a:ext>
            </a:extLst>
          </p:cNvPr>
          <p:cNvSpPr txBox="1"/>
          <p:nvPr/>
        </p:nvSpPr>
        <p:spPr>
          <a:xfrm>
            <a:off x="12193587" y="5871621"/>
            <a:ext cx="2502703" cy="984885"/>
          </a:xfrm>
          <a:prstGeom prst="rect">
            <a:avLst/>
          </a:prstGeom>
          <a:noFill/>
          <a:ln>
            <a:noFill/>
          </a:ln>
        </p:spPr>
        <p:style>
          <a:lnRef idx="0">
            <a:scrgbClr r="0" g="0" b="0"/>
          </a:lnRef>
          <a:fillRef idx="0">
            <a:scrgbClr r="0" g="0" b="0"/>
          </a:fillRef>
          <a:effectRef idx="0">
            <a:scrgbClr r="0" g="0" b="0"/>
          </a:effectRef>
          <a:fontRef idx="major"/>
        </p:style>
        <p:txBody>
          <a:bodyPr wrap="square" lIns="0" tIns="0" rIns="0" bIns="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sz="3200" b="1">
                <a:solidFill>
                  <a:srgbClr val="484848"/>
                </a:solidFill>
                <a:latin typeface="Roboto"/>
              </a:rPr>
              <a:t>Interactive
Refinement</a:t>
            </a:r>
          </a:p>
        </p:txBody>
      </p:sp>
      <p:sp>
        <p:nvSpPr>
          <p:cNvPr id="23" name="Rounded Rectangle 28">
            <a:extLst>
              <a:ext uri="{FF2B5EF4-FFF2-40B4-BE49-F238E27FC236}">
                <a16:creationId xmlns:a16="http://schemas.microsoft.com/office/drawing/2014/main" id="{67C1F5B4-14F7-AAC8-4737-3B63B28DB1BA}"/>
              </a:ext>
            </a:extLst>
          </p:cNvPr>
          <p:cNvSpPr/>
          <p:nvPr/>
        </p:nvSpPr>
        <p:spPr>
          <a:xfrm>
            <a:off x="12902884" y="4014710"/>
            <a:ext cx="1153528" cy="1114835"/>
          </a:xfrm>
          <a:custGeom>
            <a:avLst/>
            <a:gdLst/>
            <a:ahLst/>
            <a:cxnLst/>
            <a:rect l="0" t="0" r="0" b="0"/>
            <a:pathLst>
              <a:path w="399715" h="399715">
                <a:moveTo>
                  <a:pt x="199857" y="0"/>
                </a:moveTo>
                <a:lnTo>
                  <a:pt x="269373" y="69515"/>
                </a:lnTo>
                <a:moveTo>
                  <a:pt x="199857" y="69515"/>
                </a:moveTo>
                <a:lnTo>
                  <a:pt x="269373" y="0"/>
                </a:lnTo>
                <a:moveTo>
                  <a:pt x="360613" y="139031"/>
                </a:moveTo>
                <a:cubicBezTo>
                  <a:pt x="382208" y="139031"/>
                  <a:pt x="399715" y="156538"/>
                  <a:pt x="399715" y="178134"/>
                </a:cubicBezTo>
                <a:cubicBezTo>
                  <a:pt x="399715" y="199729"/>
                  <a:pt x="382208" y="217236"/>
                  <a:pt x="360613" y="217236"/>
                </a:cubicBezTo>
                <a:cubicBezTo>
                  <a:pt x="339017" y="217236"/>
                  <a:pt x="321510" y="199729"/>
                  <a:pt x="321510" y="178134"/>
                </a:cubicBezTo>
                <a:cubicBezTo>
                  <a:pt x="321510" y="156538"/>
                  <a:pt x="339017" y="139031"/>
                  <a:pt x="360613" y="139031"/>
                </a:cubicBezTo>
                <a:close/>
                <a:moveTo>
                  <a:pt x="260684" y="168280"/>
                </a:moveTo>
                <a:cubicBezTo>
                  <a:pt x="284659" y="105008"/>
                  <a:pt x="335650" y="55757"/>
                  <a:pt x="399715" y="33993"/>
                </a:cubicBezTo>
                <a:moveTo>
                  <a:pt x="378843" y="79421"/>
                </a:moveTo>
                <a:lnTo>
                  <a:pt x="399715" y="33993"/>
                </a:lnTo>
                <a:lnTo>
                  <a:pt x="347613" y="23218"/>
                </a:lnTo>
                <a:moveTo>
                  <a:pt x="52136" y="399715"/>
                </a:moveTo>
                <a:lnTo>
                  <a:pt x="43447" y="295442"/>
                </a:lnTo>
                <a:lnTo>
                  <a:pt x="0" y="295442"/>
                </a:lnTo>
                <a:lnTo>
                  <a:pt x="0" y="234615"/>
                </a:lnTo>
                <a:cubicBezTo>
                  <a:pt x="0" y="186625"/>
                  <a:pt x="38904" y="147721"/>
                  <a:pt x="86894" y="147721"/>
                </a:cubicBezTo>
                <a:cubicBezTo>
                  <a:pt x="134885" y="147721"/>
                  <a:pt x="173789" y="186625"/>
                  <a:pt x="173789" y="234615"/>
                </a:cubicBezTo>
                <a:lnTo>
                  <a:pt x="173789" y="295442"/>
                </a:lnTo>
                <a:lnTo>
                  <a:pt x="130342" y="295442"/>
                </a:lnTo>
                <a:lnTo>
                  <a:pt x="121652" y="399715"/>
                </a:lnTo>
                <a:close/>
                <a:moveTo>
                  <a:pt x="86894" y="0"/>
                </a:moveTo>
                <a:cubicBezTo>
                  <a:pt x="120488" y="0"/>
                  <a:pt x="147721" y="27232"/>
                  <a:pt x="147721" y="60826"/>
                </a:cubicBezTo>
                <a:cubicBezTo>
                  <a:pt x="147721" y="94419"/>
                  <a:pt x="120488" y="121652"/>
                  <a:pt x="86894" y="121652"/>
                </a:cubicBezTo>
                <a:cubicBezTo>
                  <a:pt x="53301" y="121652"/>
                  <a:pt x="26068" y="94419"/>
                  <a:pt x="26068" y="60826"/>
                </a:cubicBezTo>
                <a:cubicBezTo>
                  <a:pt x="26068" y="27232"/>
                  <a:pt x="53301" y="0"/>
                  <a:pt x="86894" y="0"/>
                </a:cubicBezTo>
                <a:close/>
              </a:path>
            </a:pathLst>
          </a:custGeom>
          <a:noFill/>
          <a:ln w="13033">
            <a:solidFill>
              <a:srgbClr val="000000"/>
            </a:solidFill>
          </a:ln>
        </p:spPr>
        <p:style>
          <a:lnRef idx="0">
            <a:scrgbClr r="0" g="0" b="0"/>
          </a:lnRef>
          <a:fillRef idx="0">
            <a:scrgbClr r="0" g="0" b="0"/>
          </a:fillRef>
          <a:effectRef idx="0">
            <a:scrgbClr r="0" g="0" b="0"/>
          </a:effectRef>
          <a:fontRef idx="major"/>
        </p:style>
        <p:txBody>
          <a:bodyPr rtlCol="0"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endParaRPr/>
          </a:p>
        </p:txBody>
      </p:sp>
      <p:grpSp>
        <p:nvGrpSpPr>
          <p:cNvPr id="26" name="Group 25">
            <a:extLst>
              <a:ext uri="{FF2B5EF4-FFF2-40B4-BE49-F238E27FC236}">
                <a16:creationId xmlns:a16="http://schemas.microsoft.com/office/drawing/2014/main" id="{127AC6FA-C579-3C26-D1E1-A94CC80FA57E}"/>
              </a:ext>
            </a:extLst>
          </p:cNvPr>
          <p:cNvGrpSpPr/>
          <p:nvPr/>
        </p:nvGrpSpPr>
        <p:grpSpPr>
          <a:xfrm>
            <a:off x="9227857" y="7666474"/>
            <a:ext cx="1809975" cy="1649825"/>
            <a:chOff x="1885615" y="3449721"/>
            <a:chExt cx="608263" cy="608263"/>
          </a:xfrm>
        </p:grpSpPr>
        <p:sp>
          <p:nvSpPr>
            <p:cNvPr id="27" name="Rounded Rectangle 4">
              <a:extLst>
                <a:ext uri="{FF2B5EF4-FFF2-40B4-BE49-F238E27FC236}">
                  <a16:creationId xmlns:a16="http://schemas.microsoft.com/office/drawing/2014/main" id="{99E6C9AA-B1C3-753D-3ECD-D801BC5A56DD}"/>
                </a:ext>
              </a:extLst>
            </p:cNvPr>
            <p:cNvSpPr/>
            <p:nvPr/>
          </p:nvSpPr>
          <p:spPr>
            <a:xfrm>
              <a:off x="1885615" y="3449721"/>
              <a:ext cx="608263" cy="608263"/>
            </a:xfrm>
            <a:custGeom>
              <a:avLst/>
              <a:gdLst/>
              <a:ahLst/>
              <a:cxnLst/>
              <a:rect l="0" t="0" r="0" b="0"/>
              <a:pathLst>
                <a:path w="608263" h="608263">
                  <a:moveTo>
                    <a:pt x="304131" y="0"/>
                  </a:moveTo>
                  <a:lnTo>
                    <a:pt x="304131" y="0"/>
                  </a:lnTo>
                  <a:cubicBezTo>
                    <a:pt x="304131" y="0"/>
                    <a:pt x="608263" y="0"/>
                    <a:pt x="608263" y="304131"/>
                  </a:cubicBezTo>
                  <a:lnTo>
                    <a:pt x="608263" y="304131"/>
                  </a:lnTo>
                  <a:cubicBezTo>
                    <a:pt x="608263" y="304131"/>
                    <a:pt x="608263" y="608263"/>
                    <a:pt x="304131" y="608263"/>
                  </a:cubicBezTo>
                  <a:lnTo>
                    <a:pt x="304131" y="608263"/>
                  </a:lnTo>
                  <a:cubicBezTo>
                    <a:pt x="304131" y="608263"/>
                    <a:pt x="0" y="608263"/>
                    <a:pt x="0" y="304131"/>
                  </a:cubicBezTo>
                  <a:lnTo>
                    <a:pt x="0" y="304131"/>
                  </a:lnTo>
                  <a:cubicBezTo>
                    <a:pt x="0" y="304131"/>
                    <a:pt x="0" y="0"/>
                    <a:pt x="304131" y="0"/>
                  </a:cubicBezTo>
                </a:path>
              </a:pathLst>
            </a:custGeom>
            <a:solidFill>
              <a:schemeClr val="bg2">
                <a:lumMod val="40000"/>
                <a:lumOff val="60000"/>
              </a:schemeClr>
            </a:solidFill>
            <a:ln>
              <a:noFill/>
            </a:ln>
          </p:spPr>
          <p:txBody>
            <a:bodyPr rtlCol="0" anchor="ctr"/>
            <a:lstStyle/>
            <a:p>
              <a:pPr algn="ctr"/>
              <a:endParaRPr/>
            </a:p>
          </p:txBody>
        </p:sp>
        <p:sp>
          <p:nvSpPr>
            <p:cNvPr id="28" name="Rounded Rectangle 5">
              <a:extLst>
                <a:ext uri="{FF2B5EF4-FFF2-40B4-BE49-F238E27FC236}">
                  <a16:creationId xmlns:a16="http://schemas.microsoft.com/office/drawing/2014/main" id="{E6430535-CE99-BC68-4178-B15CE641A750}"/>
                </a:ext>
              </a:extLst>
            </p:cNvPr>
            <p:cNvSpPr/>
            <p:nvPr/>
          </p:nvSpPr>
          <p:spPr>
            <a:xfrm>
              <a:off x="1885615" y="3449721"/>
              <a:ext cx="608263" cy="608263"/>
            </a:xfrm>
            <a:custGeom>
              <a:avLst/>
              <a:gdLst/>
              <a:ahLst/>
              <a:cxnLst/>
              <a:rect l="0" t="0" r="0" b="0"/>
              <a:pathLst>
                <a:path w="608263" h="608263">
                  <a:moveTo>
                    <a:pt x="304131" y="0"/>
                  </a:moveTo>
                  <a:lnTo>
                    <a:pt x="304131" y="0"/>
                  </a:lnTo>
                  <a:cubicBezTo>
                    <a:pt x="304131" y="0"/>
                    <a:pt x="608263" y="0"/>
                    <a:pt x="608263" y="304131"/>
                  </a:cubicBezTo>
                  <a:lnTo>
                    <a:pt x="608263" y="304131"/>
                  </a:lnTo>
                  <a:cubicBezTo>
                    <a:pt x="608263" y="304131"/>
                    <a:pt x="608263" y="608263"/>
                    <a:pt x="304131" y="608263"/>
                  </a:cubicBezTo>
                  <a:lnTo>
                    <a:pt x="304131" y="608263"/>
                  </a:lnTo>
                  <a:cubicBezTo>
                    <a:pt x="304131" y="608263"/>
                    <a:pt x="0" y="608263"/>
                    <a:pt x="0" y="304131"/>
                  </a:cubicBezTo>
                  <a:lnTo>
                    <a:pt x="0" y="304131"/>
                  </a:lnTo>
                  <a:cubicBezTo>
                    <a:pt x="0" y="304131"/>
                    <a:pt x="0" y="0"/>
                    <a:pt x="304131" y="0"/>
                  </a:cubicBezTo>
                </a:path>
              </a:pathLst>
            </a:custGeom>
            <a:noFill/>
            <a:ln w="13033">
              <a:solidFill>
                <a:srgbClr val="E0CB15"/>
              </a:solidFill>
            </a:ln>
          </p:spPr>
          <p:txBody>
            <a:bodyPr rtlCol="0" anchor="ctr"/>
            <a:lstStyle/>
            <a:p>
              <a:pPr algn="ctr"/>
              <a:endParaRPr/>
            </a:p>
          </p:txBody>
        </p:sp>
      </p:grpSp>
      <p:sp>
        <p:nvSpPr>
          <p:cNvPr id="29" name="TextBox 28">
            <a:extLst>
              <a:ext uri="{FF2B5EF4-FFF2-40B4-BE49-F238E27FC236}">
                <a16:creationId xmlns:a16="http://schemas.microsoft.com/office/drawing/2014/main" id="{79790C08-6614-FD9F-585F-452739AEAFF2}"/>
              </a:ext>
            </a:extLst>
          </p:cNvPr>
          <p:cNvSpPr txBox="1"/>
          <p:nvPr/>
        </p:nvSpPr>
        <p:spPr>
          <a:xfrm>
            <a:off x="8952830" y="9776062"/>
            <a:ext cx="2482446" cy="984885"/>
          </a:xfrm>
          <a:prstGeom prst="rect">
            <a:avLst/>
          </a:prstGeom>
          <a:noFill/>
          <a:ln>
            <a:noFill/>
          </a:ln>
        </p:spPr>
        <p:txBody>
          <a:bodyPr wrap="square" lIns="0" tIns="0" rIns="0" bIns="0" anchor="t">
            <a:spAutoFit/>
          </a:bodyPr>
          <a:lstStyle/>
          <a:p>
            <a:pPr algn="ctr"/>
            <a:r>
              <a:rPr lang="en-US" sz="3200" b="1"/>
              <a:t>Incremental Update</a:t>
            </a:r>
            <a:endParaRPr sz="3200" b="1">
              <a:solidFill>
                <a:srgbClr val="484848"/>
              </a:solidFill>
              <a:latin typeface="Roboto"/>
            </a:endParaRPr>
          </a:p>
        </p:txBody>
      </p:sp>
      <p:sp>
        <p:nvSpPr>
          <p:cNvPr id="30" name="Rounded Rectangle 30">
            <a:extLst>
              <a:ext uri="{FF2B5EF4-FFF2-40B4-BE49-F238E27FC236}">
                <a16:creationId xmlns:a16="http://schemas.microsoft.com/office/drawing/2014/main" id="{23F4A1EF-5E24-F483-AC54-08F4747A1F3A}"/>
              </a:ext>
            </a:extLst>
          </p:cNvPr>
          <p:cNvSpPr/>
          <p:nvPr/>
        </p:nvSpPr>
        <p:spPr>
          <a:xfrm>
            <a:off x="9722729" y="8010319"/>
            <a:ext cx="961191" cy="1045043"/>
          </a:xfrm>
          <a:custGeom>
            <a:avLst/>
            <a:gdLst/>
            <a:ahLst/>
            <a:cxnLst/>
            <a:rect l="0" t="0" r="0" b="0"/>
            <a:pathLst>
              <a:path w="382336" h="399715">
                <a:moveTo>
                  <a:pt x="34757" y="199857"/>
                </a:moveTo>
                <a:lnTo>
                  <a:pt x="0" y="199857"/>
                </a:lnTo>
                <a:moveTo>
                  <a:pt x="104273" y="199857"/>
                </a:moveTo>
                <a:lnTo>
                  <a:pt x="191168" y="199857"/>
                </a:lnTo>
                <a:moveTo>
                  <a:pt x="260684" y="199857"/>
                </a:moveTo>
                <a:lnTo>
                  <a:pt x="382336" y="199857"/>
                </a:lnTo>
                <a:moveTo>
                  <a:pt x="347179" y="165100"/>
                </a:moveTo>
                <a:lnTo>
                  <a:pt x="382336" y="199857"/>
                </a:lnTo>
                <a:lnTo>
                  <a:pt x="347179" y="234615"/>
                </a:lnTo>
                <a:moveTo>
                  <a:pt x="34757" y="199857"/>
                </a:moveTo>
                <a:cubicBezTo>
                  <a:pt x="34757" y="180661"/>
                  <a:pt x="50319" y="165100"/>
                  <a:pt x="69515" y="165100"/>
                </a:cubicBezTo>
                <a:cubicBezTo>
                  <a:pt x="88712" y="165100"/>
                  <a:pt x="104273" y="180661"/>
                  <a:pt x="104273" y="199857"/>
                </a:cubicBezTo>
                <a:cubicBezTo>
                  <a:pt x="104273" y="219054"/>
                  <a:pt x="88712" y="234615"/>
                  <a:pt x="69515" y="234615"/>
                </a:cubicBezTo>
                <a:cubicBezTo>
                  <a:pt x="50319" y="234615"/>
                  <a:pt x="34757" y="219054"/>
                  <a:pt x="34757" y="199857"/>
                </a:cubicBezTo>
                <a:moveTo>
                  <a:pt x="191168" y="199857"/>
                </a:moveTo>
                <a:cubicBezTo>
                  <a:pt x="191168" y="180661"/>
                  <a:pt x="206730" y="165100"/>
                  <a:pt x="225926" y="165100"/>
                </a:cubicBezTo>
                <a:cubicBezTo>
                  <a:pt x="245122" y="165100"/>
                  <a:pt x="260684" y="180661"/>
                  <a:pt x="260684" y="199857"/>
                </a:cubicBezTo>
                <a:cubicBezTo>
                  <a:pt x="260684" y="219054"/>
                  <a:pt x="245122" y="234615"/>
                  <a:pt x="225926" y="234615"/>
                </a:cubicBezTo>
                <a:cubicBezTo>
                  <a:pt x="206730" y="234615"/>
                  <a:pt x="191168" y="219054"/>
                  <a:pt x="191168" y="199857"/>
                </a:cubicBezTo>
                <a:moveTo>
                  <a:pt x="225926" y="165100"/>
                </a:moveTo>
                <a:lnTo>
                  <a:pt x="225926" y="104273"/>
                </a:lnTo>
                <a:moveTo>
                  <a:pt x="69515" y="295442"/>
                </a:moveTo>
                <a:lnTo>
                  <a:pt x="69515" y="234615"/>
                </a:lnTo>
                <a:moveTo>
                  <a:pt x="173789" y="0"/>
                </a:moveTo>
                <a:lnTo>
                  <a:pt x="278063" y="0"/>
                </a:lnTo>
                <a:cubicBezTo>
                  <a:pt x="278063" y="0"/>
                  <a:pt x="295442" y="0"/>
                  <a:pt x="295442" y="17378"/>
                </a:cubicBezTo>
                <a:lnTo>
                  <a:pt x="295442" y="86894"/>
                </a:lnTo>
                <a:cubicBezTo>
                  <a:pt x="295442" y="86894"/>
                  <a:pt x="295442" y="104273"/>
                  <a:pt x="278063" y="104273"/>
                </a:cubicBezTo>
                <a:lnTo>
                  <a:pt x="173789" y="104273"/>
                </a:lnTo>
                <a:cubicBezTo>
                  <a:pt x="173789" y="104273"/>
                  <a:pt x="156410" y="104273"/>
                  <a:pt x="156410" y="86894"/>
                </a:cubicBezTo>
                <a:lnTo>
                  <a:pt x="156410" y="17378"/>
                </a:lnTo>
                <a:cubicBezTo>
                  <a:pt x="156410" y="17378"/>
                  <a:pt x="156410" y="0"/>
                  <a:pt x="173789" y="0"/>
                </a:cubicBezTo>
                <a:moveTo>
                  <a:pt x="17378" y="295442"/>
                </a:moveTo>
                <a:lnTo>
                  <a:pt x="121652" y="295442"/>
                </a:lnTo>
                <a:cubicBezTo>
                  <a:pt x="121652" y="295442"/>
                  <a:pt x="139031" y="295442"/>
                  <a:pt x="139031" y="312821"/>
                </a:cubicBezTo>
                <a:lnTo>
                  <a:pt x="139031" y="382336"/>
                </a:lnTo>
                <a:cubicBezTo>
                  <a:pt x="139031" y="382336"/>
                  <a:pt x="139031" y="399715"/>
                  <a:pt x="121652" y="399715"/>
                </a:cubicBezTo>
                <a:lnTo>
                  <a:pt x="17378" y="399715"/>
                </a:lnTo>
                <a:cubicBezTo>
                  <a:pt x="17378" y="399715"/>
                  <a:pt x="0" y="399715"/>
                  <a:pt x="0" y="382336"/>
                </a:cubicBezTo>
                <a:lnTo>
                  <a:pt x="0" y="312821"/>
                </a:lnTo>
                <a:cubicBezTo>
                  <a:pt x="0" y="312821"/>
                  <a:pt x="0" y="295442"/>
                  <a:pt x="17378" y="295442"/>
                </a:cubicBezTo>
              </a:path>
            </a:pathLst>
          </a:custGeom>
          <a:noFill/>
          <a:ln w="13033">
            <a:solidFill>
              <a:srgbClr val="000000"/>
            </a:solidFill>
          </a:ln>
        </p:spPr>
        <p:txBody>
          <a:bodyPr rtlCol="0" anchor="ctr"/>
          <a:lstStyle/>
          <a:p>
            <a:pPr algn="ctr"/>
            <a:endParaRPr/>
          </a:p>
        </p:txBody>
      </p:sp>
      <p:grpSp>
        <p:nvGrpSpPr>
          <p:cNvPr id="31" name="Group 30">
            <a:extLst>
              <a:ext uri="{FF2B5EF4-FFF2-40B4-BE49-F238E27FC236}">
                <a16:creationId xmlns:a16="http://schemas.microsoft.com/office/drawing/2014/main" id="{E01FA343-7561-C2B3-8975-79667F33D57A}"/>
              </a:ext>
            </a:extLst>
          </p:cNvPr>
          <p:cNvGrpSpPr/>
          <p:nvPr/>
        </p:nvGrpSpPr>
        <p:grpSpPr>
          <a:xfrm>
            <a:off x="12813968" y="7684564"/>
            <a:ext cx="1758681" cy="1692811"/>
            <a:chOff x="3762542" y="3449721"/>
            <a:chExt cx="608263" cy="608263"/>
          </a:xfrm>
        </p:grpSpPr>
        <p:sp>
          <p:nvSpPr>
            <p:cNvPr id="32" name="Rounded Rectangle 1">
              <a:extLst>
                <a:ext uri="{FF2B5EF4-FFF2-40B4-BE49-F238E27FC236}">
                  <a16:creationId xmlns:a16="http://schemas.microsoft.com/office/drawing/2014/main" id="{C5AFB62C-D485-D7AF-0792-68C83CAA2355}"/>
                </a:ext>
              </a:extLst>
            </p:cNvPr>
            <p:cNvSpPr/>
            <p:nvPr/>
          </p:nvSpPr>
          <p:spPr>
            <a:xfrm>
              <a:off x="3762542" y="3449721"/>
              <a:ext cx="608263" cy="608263"/>
            </a:xfrm>
            <a:custGeom>
              <a:avLst/>
              <a:gdLst/>
              <a:ahLst/>
              <a:cxnLst/>
              <a:rect l="0" t="0" r="0" b="0"/>
              <a:pathLst>
                <a:path w="608263" h="608263">
                  <a:moveTo>
                    <a:pt x="304131" y="0"/>
                  </a:moveTo>
                  <a:lnTo>
                    <a:pt x="304131" y="0"/>
                  </a:lnTo>
                  <a:cubicBezTo>
                    <a:pt x="304131" y="0"/>
                    <a:pt x="608263" y="0"/>
                    <a:pt x="608263" y="304131"/>
                  </a:cubicBezTo>
                  <a:lnTo>
                    <a:pt x="608263" y="304131"/>
                  </a:lnTo>
                  <a:cubicBezTo>
                    <a:pt x="608263" y="304131"/>
                    <a:pt x="608263" y="608263"/>
                    <a:pt x="304131" y="608263"/>
                  </a:cubicBezTo>
                  <a:lnTo>
                    <a:pt x="304131" y="608263"/>
                  </a:lnTo>
                  <a:cubicBezTo>
                    <a:pt x="304131" y="608263"/>
                    <a:pt x="0" y="608263"/>
                    <a:pt x="0" y="304131"/>
                  </a:cubicBezTo>
                  <a:lnTo>
                    <a:pt x="0" y="304131"/>
                  </a:lnTo>
                  <a:cubicBezTo>
                    <a:pt x="0" y="304131"/>
                    <a:pt x="0" y="0"/>
                    <a:pt x="304131" y="0"/>
                  </a:cubicBezTo>
                </a:path>
              </a:pathLst>
            </a:custGeom>
            <a:solidFill>
              <a:schemeClr val="accent6">
                <a:lumMod val="40000"/>
                <a:lumOff val="60000"/>
              </a:schemeClr>
            </a:solidFill>
            <a:ln>
              <a:noFill/>
            </a:ln>
          </p:spPr>
          <p:txBody>
            <a:bodyPr rtlCol="0" anchor="ctr"/>
            <a:lstStyle/>
            <a:p>
              <a:pPr algn="ctr"/>
              <a:endParaRPr/>
            </a:p>
          </p:txBody>
        </p:sp>
        <p:sp>
          <p:nvSpPr>
            <p:cNvPr id="33" name="Rounded Rectangle 2">
              <a:extLst>
                <a:ext uri="{FF2B5EF4-FFF2-40B4-BE49-F238E27FC236}">
                  <a16:creationId xmlns:a16="http://schemas.microsoft.com/office/drawing/2014/main" id="{52C1241A-69A7-1450-1B6F-D593AE548C09}"/>
                </a:ext>
              </a:extLst>
            </p:cNvPr>
            <p:cNvSpPr/>
            <p:nvPr/>
          </p:nvSpPr>
          <p:spPr>
            <a:xfrm>
              <a:off x="3762542" y="3449721"/>
              <a:ext cx="608263" cy="608263"/>
            </a:xfrm>
            <a:custGeom>
              <a:avLst/>
              <a:gdLst/>
              <a:ahLst/>
              <a:cxnLst/>
              <a:rect l="0" t="0" r="0" b="0"/>
              <a:pathLst>
                <a:path w="608263" h="608263">
                  <a:moveTo>
                    <a:pt x="304131" y="0"/>
                  </a:moveTo>
                  <a:lnTo>
                    <a:pt x="304131" y="0"/>
                  </a:lnTo>
                  <a:cubicBezTo>
                    <a:pt x="304131" y="0"/>
                    <a:pt x="608263" y="0"/>
                    <a:pt x="608263" y="304131"/>
                  </a:cubicBezTo>
                  <a:lnTo>
                    <a:pt x="608263" y="304131"/>
                  </a:lnTo>
                  <a:cubicBezTo>
                    <a:pt x="608263" y="304131"/>
                    <a:pt x="608263" y="608263"/>
                    <a:pt x="304131" y="608263"/>
                  </a:cubicBezTo>
                  <a:lnTo>
                    <a:pt x="304131" y="608263"/>
                  </a:lnTo>
                  <a:cubicBezTo>
                    <a:pt x="304131" y="608263"/>
                    <a:pt x="0" y="608263"/>
                    <a:pt x="0" y="304131"/>
                  </a:cubicBezTo>
                  <a:lnTo>
                    <a:pt x="0" y="304131"/>
                  </a:lnTo>
                  <a:cubicBezTo>
                    <a:pt x="0" y="304131"/>
                    <a:pt x="0" y="0"/>
                    <a:pt x="304131" y="0"/>
                  </a:cubicBezTo>
                </a:path>
              </a:pathLst>
            </a:custGeom>
            <a:noFill/>
            <a:ln w="13033">
              <a:solidFill>
                <a:srgbClr val="DE8431"/>
              </a:solidFill>
            </a:ln>
          </p:spPr>
          <p:txBody>
            <a:bodyPr rtlCol="0" anchor="ctr"/>
            <a:lstStyle/>
            <a:p>
              <a:pPr algn="ctr"/>
              <a:endParaRPr/>
            </a:p>
          </p:txBody>
        </p:sp>
      </p:grpSp>
      <p:sp>
        <p:nvSpPr>
          <p:cNvPr id="34" name="TextBox 33">
            <a:extLst>
              <a:ext uri="{FF2B5EF4-FFF2-40B4-BE49-F238E27FC236}">
                <a16:creationId xmlns:a16="http://schemas.microsoft.com/office/drawing/2014/main" id="{B7717D41-5233-ACF8-0DDC-9018F8C11DAE}"/>
              </a:ext>
            </a:extLst>
          </p:cNvPr>
          <p:cNvSpPr txBox="1"/>
          <p:nvPr/>
        </p:nvSpPr>
        <p:spPr>
          <a:xfrm>
            <a:off x="11878569" y="9869294"/>
            <a:ext cx="3448282" cy="984885"/>
          </a:xfrm>
          <a:prstGeom prst="rect">
            <a:avLst/>
          </a:prstGeom>
          <a:noFill/>
          <a:ln>
            <a:noFill/>
          </a:ln>
        </p:spPr>
        <p:txBody>
          <a:bodyPr wrap="square" lIns="0" tIns="0" rIns="0" bIns="0" anchor="t">
            <a:spAutoFit/>
          </a:bodyPr>
          <a:lstStyle/>
          <a:p>
            <a:pPr algn="ctr"/>
            <a:r>
              <a:rPr sz="3200" b="1">
                <a:solidFill>
                  <a:srgbClr val="484848"/>
                </a:solidFill>
                <a:latin typeface="Roboto"/>
              </a:rPr>
              <a:t>Scenario-Based
Optimization</a:t>
            </a:r>
          </a:p>
        </p:txBody>
      </p:sp>
      <p:sp>
        <p:nvSpPr>
          <p:cNvPr id="35" name="Rounded Rectangle 31">
            <a:extLst>
              <a:ext uri="{FF2B5EF4-FFF2-40B4-BE49-F238E27FC236}">
                <a16:creationId xmlns:a16="http://schemas.microsoft.com/office/drawing/2014/main" id="{19FED6CD-2D44-A474-1940-6CE3B1A2868F}"/>
              </a:ext>
            </a:extLst>
          </p:cNvPr>
          <p:cNvSpPr/>
          <p:nvPr/>
        </p:nvSpPr>
        <p:spPr>
          <a:xfrm>
            <a:off x="13115456" y="7960371"/>
            <a:ext cx="1155703" cy="1112417"/>
          </a:xfrm>
          <a:custGeom>
            <a:avLst/>
            <a:gdLst/>
            <a:ahLst/>
            <a:cxnLst/>
            <a:rect l="0" t="0" r="0" b="0"/>
            <a:pathLst>
              <a:path w="399715" h="399715">
                <a:moveTo>
                  <a:pt x="17378" y="243305"/>
                </a:moveTo>
                <a:lnTo>
                  <a:pt x="139031" y="243305"/>
                </a:lnTo>
                <a:cubicBezTo>
                  <a:pt x="139031" y="243305"/>
                  <a:pt x="156410" y="243305"/>
                  <a:pt x="156410" y="260684"/>
                </a:cubicBezTo>
                <a:lnTo>
                  <a:pt x="156410" y="382336"/>
                </a:lnTo>
                <a:cubicBezTo>
                  <a:pt x="156410" y="382336"/>
                  <a:pt x="156410" y="399715"/>
                  <a:pt x="139031" y="399715"/>
                </a:cubicBezTo>
                <a:lnTo>
                  <a:pt x="17378" y="399715"/>
                </a:lnTo>
                <a:cubicBezTo>
                  <a:pt x="17378" y="399715"/>
                  <a:pt x="0" y="399715"/>
                  <a:pt x="0" y="382336"/>
                </a:cubicBezTo>
                <a:lnTo>
                  <a:pt x="0" y="260684"/>
                </a:lnTo>
                <a:cubicBezTo>
                  <a:pt x="0" y="260684"/>
                  <a:pt x="0" y="243305"/>
                  <a:pt x="17378" y="243305"/>
                </a:cubicBezTo>
                <a:moveTo>
                  <a:pt x="260684" y="243305"/>
                </a:moveTo>
                <a:lnTo>
                  <a:pt x="382336" y="243305"/>
                </a:lnTo>
                <a:cubicBezTo>
                  <a:pt x="382336" y="243305"/>
                  <a:pt x="399715" y="243305"/>
                  <a:pt x="399715" y="260684"/>
                </a:cubicBezTo>
                <a:lnTo>
                  <a:pt x="399715" y="382336"/>
                </a:lnTo>
                <a:cubicBezTo>
                  <a:pt x="399715" y="382336"/>
                  <a:pt x="399715" y="399715"/>
                  <a:pt x="382336" y="399715"/>
                </a:cubicBezTo>
                <a:lnTo>
                  <a:pt x="260684" y="399715"/>
                </a:lnTo>
                <a:cubicBezTo>
                  <a:pt x="260684" y="399715"/>
                  <a:pt x="243305" y="399715"/>
                  <a:pt x="243305" y="382336"/>
                </a:cubicBezTo>
                <a:lnTo>
                  <a:pt x="243305" y="260684"/>
                </a:lnTo>
                <a:cubicBezTo>
                  <a:pt x="243305" y="260684"/>
                  <a:pt x="243305" y="243305"/>
                  <a:pt x="260684" y="243305"/>
                </a:cubicBezTo>
                <a:moveTo>
                  <a:pt x="156410" y="0"/>
                </a:moveTo>
                <a:lnTo>
                  <a:pt x="278063" y="0"/>
                </a:lnTo>
                <a:cubicBezTo>
                  <a:pt x="278063" y="0"/>
                  <a:pt x="295442" y="0"/>
                  <a:pt x="295442" y="17378"/>
                </a:cubicBezTo>
                <a:lnTo>
                  <a:pt x="295442" y="139031"/>
                </a:lnTo>
                <a:cubicBezTo>
                  <a:pt x="295442" y="139031"/>
                  <a:pt x="295442" y="156410"/>
                  <a:pt x="278063" y="156410"/>
                </a:cubicBezTo>
                <a:lnTo>
                  <a:pt x="156410" y="156410"/>
                </a:lnTo>
                <a:cubicBezTo>
                  <a:pt x="156410" y="156410"/>
                  <a:pt x="139031" y="156410"/>
                  <a:pt x="139031" y="139031"/>
                </a:cubicBezTo>
                <a:lnTo>
                  <a:pt x="139031" y="17378"/>
                </a:lnTo>
                <a:cubicBezTo>
                  <a:pt x="139031" y="17378"/>
                  <a:pt x="139031" y="0"/>
                  <a:pt x="156410" y="0"/>
                </a:cubicBezTo>
                <a:moveTo>
                  <a:pt x="52136" y="243322"/>
                </a:moveTo>
                <a:lnTo>
                  <a:pt x="52136" y="208564"/>
                </a:lnTo>
                <a:cubicBezTo>
                  <a:pt x="52136" y="198966"/>
                  <a:pt x="59917" y="191185"/>
                  <a:pt x="69515" y="191185"/>
                </a:cubicBezTo>
                <a:lnTo>
                  <a:pt x="330200" y="191185"/>
                </a:lnTo>
                <a:cubicBezTo>
                  <a:pt x="339798" y="191185"/>
                  <a:pt x="347578" y="198966"/>
                  <a:pt x="347578" y="208564"/>
                </a:cubicBezTo>
                <a:lnTo>
                  <a:pt x="347578" y="243322"/>
                </a:lnTo>
                <a:moveTo>
                  <a:pt x="225926" y="156410"/>
                </a:moveTo>
                <a:lnTo>
                  <a:pt x="225926" y="191168"/>
                </a:lnTo>
                <a:moveTo>
                  <a:pt x="260684" y="52136"/>
                </a:moveTo>
                <a:lnTo>
                  <a:pt x="173789" y="52136"/>
                </a:lnTo>
                <a:moveTo>
                  <a:pt x="364957" y="295442"/>
                </a:moveTo>
                <a:lnTo>
                  <a:pt x="278063" y="295442"/>
                </a:lnTo>
                <a:moveTo>
                  <a:pt x="121652" y="295442"/>
                </a:moveTo>
                <a:lnTo>
                  <a:pt x="34757" y="295442"/>
                </a:lnTo>
              </a:path>
            </a:pathLst>
          </a:custGeom>
          <a:noFill/>
          <a:ln w="13033">
            <a:solidFill>
              <a:srgbClr val="000000"/>
            </a:solidFill>
          </a:ln>
        </p:spPr>
        <p:txBody>
          <a:bodyPr rtlCol="0" anchor="ctr"/>
          <a:lstStyle/>
          <a:p>
            <a:pPr algn="ctr"/>
            <a:endParaRPr/>
          </a:p>
        </p:txBody>
      </p:sp>
      <p:sp>
        <p:nvSpPr>
          <p:cNvPr id="37" name="TextBox 36">
            <a:extLst>
              <a:ext uri="{FF2B5EF4-FFF2-40B4-BE49-F238E27FC236}">
                <a16:creationId xmlns:a16="http://schemas.microsoft.com/office/drawing/2014/main" id="{C288C2C0-711D-239F-3784-E4D9D75AF30A}"/>
              </a:ext>
            </a:extLst>
          </p:cNvPr>
          <p:cNvSpPr txBox="1"/>
          <p:nvPr/>
        </p:nvSpPr>
        <p:spPr>
          <a:xfrm>
            <a:off x="965416" y="2684225"/>
            <a:ext cx="7495554" cy="954107"/>
          </a:xfrm>
          <a:prstGeom prst="rect">
            <a:avLst/>
          </a:prstGeom>
          <a:solidFill>
            <a:schemeClr val="accent4">
              <a:lumMod val="20000"/>
              <a:lumOff val="80000"/>
            </a:schemeClr>
          </a:solidFill>
        </p:spPr>
        <p:txBody>
          <a:bodyPr wrap="square">
            <a:spAutoFit/>
          </a:bodyPr>
          <a:lstStyle/>
          <a:p>
            <a:r>
              <a:rPr lang="en-US" sz="2800" b="1">
                <a:solidFill>
                  <a:srgbClr val="000000"/>
                </a:solidFill>
              </a:rPr>
              <a:t>No support for what-if analysis</a:t>
            </a:r>
            <a:r>
              <a:rPr lang="en-US" sz="2800">
                <a:solidFill>
                  <a:srgbClr val="000000"/>
                </a:solidFill>
              </a:rPr>
              <a:t> to explore multiple defense strategies.</a:t>
            </a:r>
          </a:p>
        </p:txBody>
      </p:sp>
      <p:sp>
        <p:nvSpPr>
          <p:cNvPr id="39" name="TextBox 38">
            <a:extLst>
              <a:ext uri="{FF2B5EF4-FFF2-40B4-BE49-F238E27FC236}">
                <a16:creationId xmlns:a16="http://schemas.microsoft.com/office/drawing/2014/main" id="{F7B2A7F6-F04C-CE60-FD19-23BAB532F8FB}"/>
              </a:ext>
            </a:extLst>
          </p:cNvPr>
          <p:cNvSpPr txBox="1"/>
          <p:nvPr/>
        </p:nvSpPr>
        <p:spPr>
          <a:xfrm>
            <a:off x="15339536" y="2642392"/>
            <a:ext cx="8078572" cy="954107"/>
          </a:xfrm>
          <a:prstGeom prst="rect">
            <a:avLst/>
          </a:prstGeom>
          <a:solidFill>
            <a:schemeClr val="tx2">
              <a:lumMod val="20000"/>
              <a:lumOff val="80000"/>
            </a:schemeClr>
          </a:solidFill>
        </p:spPr>
        <p:txBody>
          <a:bodyPr wrap="square">
            <a:spAutoFit/>
          </a:bodyPr>
          <a:lstStyle/>
          <a:p>
            <a:r>
              <a:rPr lang="en-US" sz="2800">
                <a:solidFill>
                  <a:srgbClr val="000000"/>
                </a:solidFill>
              </a:rPr>
              <a:t>Lack </a:t>
            </a:r>
            <a:r>
              <a:rPr lang="en-US" sz="2800" b="1">
                <a:solidFill>
                  <a:srgbClr val="000000"/>
                </a:solidFill>
              </a:rPr>
              <a:t>human-in-the-loop support</a:t>
            </a:r>
            <a:r>
              <a:rPr lang="en-US" sz="2800">
                <a:solidFill>
                  <a:srgbClr val="000000"/>
                </a:solidFill>
              </a:rPr>
              <a:t> for </a:t>
            </a:r>
          </a:p>
          <a:p>
            <a:r>
              <a:rPr lang="en-US" sz="2800">
                <a:solidFill>
                  <a:srgbClr val="000000"/>
                </a:solidFill>
              </a:rPr>
              <a:t>interactive feedback and refinement.</a:t>
            </a:r>
          </a:p>
        </p:txBody>
      </p:sp>
      <p:sp>
        <p:nvSpPr>
          <p:cNvPr id="41" name="TextBox 40">
            <a:extLst>
              <a:ext uri="{FF2B5EF4-FFF2-40B4-BE49-F238E27FC236}">
                <a16:creationId xmlns:a16="http://schemas.microsoft.com/office/drawing/2014/main" id="{FD1FA74A-3831-CE9A-6543-B24974ED2AA9}"/>
              </a:ext>
            </a:extLst>
          </p:cNvPr>
          <p:cNvSpPr txBox="1"/>
          <p:nvPr/>
        </p:nvSpPr>
        <p:spPr>
          <a:xfrm>
            <a:off x="15499465" y="9806840"/>
            <a:ext cx="8078572" cy="954107"/>
          </a:xfrm>
          <a:prstGeom prst="rect">
            <a:avLst/>
          </a:prstGeom>
          <a:solidFill>
            <a:schemeClr val="accent6">
              <a:lumMod val="40000"/>
              <a:lumOff val="60000"/>
            </a:schemeClr>
          </a:solidFill>
        </p:spPr>
        <p:txBody>
          <a:bodyPr wrap="square">
            <a:spAutoFit/>
          </a:bodyPr>
          <a:lstStyle/>
          <a:p>
            <a:r>
              <a:rPr lang="en-US" sz="2800"/>
              <a:t>Most existing systems </a:t>
            </a:r>
            <a:r>
              <a:rPr lang="en-US" sz="2800" b="1"/>
              <a:t>optimize for a single best solution</a:t>
            </a:r>
            <a:r>
              <a:rPr lang="en-US" sz="2800"/>
              <a:t> based on predefined criteria.</a:t>
            </a:r>
          </a:p>
        </p:txBody>
      </p:sp>
      <p:sp>
        <p:nvSpPr>
          <p:cNvPr id="43" name="TextBox 42">
            <a:extLst>
              <a:ext uri="{FF2B5EF4-FFF2-40B4-BE49-F238E27FC236}">
                <a16:creationId xmlns:a16="http://schemas.microsoft.com/office/drawing/2014/main" id="{F2E0C2E5-9736-10A0-FC14-0616CA270A4F}"/>
              </a:ext>
            </a:extLst>
          </p:cNvPr>
          <p:cNvSpPr txBox="1"/>
          <p:nvPr/>
        </p:nvSpPr>
        <p:spPr>
          <a:xfrm>
            <a:off x="835479" y="9335100"/>
            <a:ext cx="7511564" cy="954107"/>
          </a:xfrm>
          <a:prstGeom prst="rect">
            <a:avLst/>
          </a:prstGeom>
          <a:solidFill>
            <a:schemeClr val="bg2">
              <a:lumMod val="40000"/>
              <a:lumOff val="60000"/>
            </a:schemeClr>
          </a:solidFill>
        </p:spPr>
        <p:txBody>
          <a:bodyPr wrap="square">
            <a:spAutoFit/>
          </a:bodyPr>
          <a:lstStyle/>
          <a:p>
            <a:r>
              <a:rPr lang="en-US" sz="2800">
                <a:solidFill>
                  <a:srgbClr val="000000"/>
                </a:solidFill>
              </a:rPr>
              <a:t>Provide poor </a:t>
            </a:r>
            <a:r>
              <a:rPr lang="en-US" sz="2800" b="1">
                <a:solidFill>
                  <a:srgbClr val="000000"/>
                </a:solidFill>
              </a:rPr>
              <a:t>model reuse and incremental update</a:t>
            </a:r>
            <a:r>
              <a:rPr lang="en-US" sz="2800">
                <a:solidFill>
                  <a:srgbClr val="000000"/>
                </a:solidFill>
              </a:rPr>
              <a:t> capabilities.</a:t>
            </a:r>
          </a:p>
        </p:txBody>
      </p:sp>
      <p:sp>
        <p:nvSpPr>
          <p:cNvPr id="45" name="TextBox 44">
            <a:extLst>
              <a:ext uri="{FF2B5EF4-FFF2-40B4-BE49-F238E27FC236}">
                <a16:creationId xmlns:a16="http://schemas.microsoft.com/office/drawing/2014/main" id="{4801D670-EDDB-19D3-1784-721E291B8318}"/>
              </a:ext>
            </a:extLst>
          </p:cNvPr>
          <p:cNvSpPr txBox="1"/>
          <p:nvPr/>
        </p:nvSpPr>
        <p:spPr>
          <a:xfrm>
            <a:off x="835479" y="10829417"/>
            <a:ext cx="7511564" cy="1384995"/>
          </a:xfrm>
          <a:prstGeom prst="rect">
            <a:avLst/>
          </a:prstGeom>
          <a:solidFill>
            <a:schemeClr val="bg2">
              <a:lumMod val="40000"/>
              <a:lumOff val="60000"/>
            </a:schemeClr>
          </a:solidFill>
        </p:spPr>
        <p:txBody>
          <a:bodyPr wrap="square">
            <a:spAutoFit/>
          </a:bodyPr>
          <a:lstStyle/>
          <a:p>
            <a:r>
              <a:rPr lang="en-US" sz="2800">
                <a:solidFill>
                  <a:srgbClr val="000000"/>
                </a:solidFill>
              </a:rPr>
              <a:t>Traditional attack graph tools assume </a:t>
            </a:r>
            <a:r>
              <a:rPr lang="en-US" sz="2800" b="1">
                <a:solidFill>
                  <a:srgbClr val="000000"/>
                </a:solidFill>
              </a:rPr>
              <a:t>monotonic attacker behavior</a:t>
            </a:r>
            <a:r>
              <a:rPr lang="en-US" sz="2800">
                <a:solidFill>
                  <a:srgbClr val="000000"/>
                </a:solidFill>
              </a:rPr>
              <a:t>, limiting realism</a:t>
            </a:r>
          </a:p>
        </p:txBody>
      </p:sp>
      <p:sp>
        <p:nvSpPr>
          <p:cNvPr id="47" name="TextBox 46">
            <a:extLst>
              <a:ext uri="{FF2B5EF4-FFF2-40B4-BE49-F238E27FC236}">
                <a16:creationId xmlns:a16="http://schemas.microsoft.com/office/drawing/2014/main" id="{250BF235-36AE-D9F5-F659-82CD02D6952A}"/>
              </a:ext>
            </a:extLst>
          </p:cNvPr>
          <p:cNvSpPr txBox="1"/>
          <p:nvPr/>
        </p:nvSpPr>
        <p:spPr>
          <a:xfrm>
            <a:off x="965416" y="4165092"/>
            <a:ext cx="7473322" cy="954107"/>
          </a:xfrm>
          <a:prstGeom prst="rect">
            <a:avLst/>
          </a:prstGeom>
          <a:solidFill>
            <a:schemeClr val="accent4">
              <a:lumMod val="20000"/>
              <a:lumOff val="80000"/>
            </a:schemeClr>
          </a:solidFill>
        </p:spPr>
        <p:txBody>
          <a:bodyPr wrap="square">
            <a:spAutoFit/>
          </a:bodyPr>
          <a:lstStyle/>
          <a:p>
            <a:r>
              <a:rPr lang="en-US" sz="2800">
                <a:solidFill>
                  <a:srgbClr val="000000"/>
                </a:solidFill>
              </a:rPr>
              <a:t>Fail to </a:t>
            </a:r>
            <a:r>
              <a:rPr lang="en-US" sz="2800" b="1">
                <a:solidFill>
                  <a:srgbClr val="000000"/>
                </a:solidFill>
              </a:rPr>
              <a:t>jointly model security and network connectivity</a:t>
            </a:r>
            <a:endParaRPr lang="en-US" sz="2800">
              <a:solidFill>
                <a:srgbClr val="000000"/>
              </a:solidFill>
            </a:endParaRPr>
          </a:p>
        </p:txBody>
      </p:sp>
      <p:sp>
        <p:nvSpPr>
          <p:cNvPr id="49" name="TextBox 48">
            <a:extLst>
              <a:ext uri="{FF2B5EF4-FFF2-40B4-BE49-F238E27FC236}">
                <a16:creationId xmlns:a16="http://schemas.microsoft.com/office/drawing/2014/main" id="{132CFA8B-D317-4F64-74AA-1E9B5453CAF9}"/>
              </a:ext>
            </a:extLst>
          </p:cNvPr>
          <p:cNvSpPr txBox="1"/>
          <p:nvPr/>
        </p:nvSpPr>
        <p:spPr>
          <a:xfrm>
            <a:off x="15326851" y="4168532"/>
            <a:ext cx="8091257" cy="954107"/>
          </a:xfrm>
          <a:prstGeom prst="rect">
            <a:avLst/>
          </a:prstGeom>
          <a:solidFill>
            <a:schemeClr val="tx2">
              <a:lumMod val="20000"/>
              <a:lumOff val="80000"/>
            </a:schemeClr>
          </a:solidFill>
        </p:spPr>
        <p:txBody>
          <a:bodyPr wrap="square">
            <a:spAutoFit/>
          </a:bodyPr>
          <a:lstStyle/>
          <a:p>
            <a:r>
              <a:rPr lang="en-US" sz="2800">
                <a:solidFill>
                  <a:srgbClr val="000000"/>
                </a:solidFill>
              </a:rPr>
              <a:t>Provide no </a:t>
            </a:r>
            <a:r>
              <a:rPr lang="en-US" sz="2800" err="1">
                <a:solidFill>
                  <a:srgbClr val="000000"/>
                </a:solidFill>
              </a:rPr>
              <a:t>Instructable</a:t>
            </a:r>
            <a:r>
              <a:rPr lang="en-US" sz="2800">
                <a:solidFill>
                  <a:srgbClr val="000000"/>
                </a:solidFill>
              </a:rPr>
              <a:t> and Explainable methodology for defensive strategies. </a:t>
            </a:r>
          </a:p>
        </p:txBody>
      </p:sp>
      <p:sp>
        <p:nvSpPr>
          <p:cNvPr id="51" name="TextBox 50">
            <a:extLst>
              <a:ext uri="{FF2B5EF4-FFF2-40B4-BE49-F238E27FC236}">
                <a16:creationId xmlns:a16="http://schemas.microsoft.com/office/drawing/2014/main" id="{897EAB51-2C90-4472-F7BA-DBD74A1B2592}"/>
              </a:ext>
            </a:extLst>
          </p:cNvPr>
          <p:cNvSpPr txBox="1"/>
          <p:nvPr/>
        </p:nvSpPr>
        <p:spPr>
          <a:xfrm>
            <a:off x="15499465" y="11260305"/>
            <a:ext cx="8078572" cy="954107"/>
          </a:xfrm>
          <a:prstGeom prst="rect">
            <a:avLst/>
          </a:prstGeom>
          <a:solidFill>
            <a:schemeClr val="accent6">
              <a:lumMod val="40000"/>
              <a:lumOff val="60000"/>
            </a:schemeClr>
          </a:solidFill>
        </p:spPr>
        <p:txBody>
          <a:bodyPr wrap="square">
            <a:spAutoFit/>
          </a:bodyPr>
          <a:lstStyle/>
          <a:p>
            <a:pPr rtl="0"/>
            <a:r>
              <a:rPr lang="en-US" sz="2800"/>
              <a:t>Overlooks </a:t>
            </a:r>
            <a:r>
              <a:rPr lang="en-US" sz="2800" b="1"/>
              <a:t>human decision-making, resource constraints, or scenario-based needs</a:t>
            </a:r>
            <a:r>
              <a:rPr lang="en-US" sz="2800"/>
              <a:t>.</a:t>
            </a:r>
          </a:p>
        </p:txBody>
      </p:sp>
    </p:spTree>
    <p:extLst>
      <p:ext uri="{BB962C8B-B14F-4D97-AF65-F5344CB8AC3E}">
        <p14:creationId xmlns:p14="http://schemas.microsoft.com/office/powerpoint/2010/main" val="27968818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ppt_x"/>
                                          </p:val>
                                        </p:tav>
                                        <p:tav tm="100000">
                                          <p:val>
                                            <p:strVal val="#ppt_x"/>
                                          </p:val>
                                        </p:tav>
                                      </p:tavLst>
                                    </p:anim>
                                    <p:anim calcmode="lin" valueType="num">
                                      <p:cBhvr additive="base">
                                        <p:cTn id="5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additive="base">
                                        <p:cTn id="55" dur="500" fill="hold"/>
                                        <p:tgtEl>
                                          <p:spTgt spid="49"/>
                                        </p:tgtEl>
                                        <p:attrNameLst>
                                          <p:attrName>ppt_x</p:attrName>
                                        </p:attrNameLst>
                                      </p:cBhvr>
                                      <p:tavLst>
                                        <p:tav tm="0">
                                          <p:val>
                                            <p:strVal val="#ppt_x"/>
                                          </p:val>
                                        </p:tav>
                                        <p:tav tm="100000">
                                          <p:val>
                                            <p:strVal val="#ppt_x"/>
                                          </p:val>
                                        </p:tav>
                                      </p:tavLst>
                                    </p:anim>
                                    <p:anim calcmode="lin" valueType="num">
                                      <p:cBhvr additive="base">
                                        <p:cTn id="5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additive="base">
                                        <p:cTn id="69" dur="500" fill="hold"/>
                                        <p:tgtEl>
                                          <p:spTgt spid="41"/>
                                        </p:tgtEl>
                                        <p:attrNameLst>
                                          <p:attrName>ppt_x</p:attrName>
                                        </p:attrNameLst>
                                      </p:cBhvr>
                                      <p:tavLst>
                                        <p:tav tm="0">
                                          <p:val>
                                            <p:strVal val="#ppt_x"/>
                                          </p:val>
                                        </p:tav>
                                        <p:tav tm="100000">
                                          <p:val>
                                            <p:strVal val="#ppt_x"/>
                                          </p:val>
                                        </p:tav>
                                      </p:tavLst>
                                    </p:anim>
                                    <p:anim calcmode="lin" valueType="num">
                                      <p:cBhvr additive="base">
                                        <p:cTn id="7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cBhvr additive="base">
                                        <p:cTn id="75" dur="500" fill="hold"/>
                                        <p:tgtEl>
                                          <p:spTgt spid="51"/>
                                        </p:tgtEl>
                                        <p:attrNameLst>
                                          <p:attrName>ppt_x</p:attrName>
                                        </p:attrNameLst>
                                      </p:cBhvr>
                                      <p:tavLst>
                                        <p:tav tm="0">
                                          <p:val>
                                            <p:strVal val="#ppt_x"/>
                                          </p:val>
                                        </p:tav>
                                        <p:tav tm="100000">
                                          <p:val>
                                            <p:strVal val="#ppt_x"/>
                                          </p:val>
                                        </p:tav>
                                      </p:tavLst>
                                    </p:anim>
                                    <p:anim calcmode="lin" valueType="num">
                                      <p:cBhvr additive="base">
                                        <p:cTn id="7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additive="base">
                                        <p:cTn id="89" dur="500" fill="hold"/>
                                        <p:tgtEl>
                                          <p:spTgt spid="43"/>
                                        </p:tgtEl>
                                        <p:attrNameLst>
                                          <p:attrName>ppt_x</p:attrName>
                                        </p:attrNameLst>
                                      </p:cBhvr>
                                      <p:tavLst>
                                        <p:tav tm="0">
                                          <p:val>
                                            <p:strVal val="#ppt_x"/>
                                          </p:val>
                                        </p:tav>
                                        <p:tav tm="100000">
                                          <p:val>
                                            <p:strVal val="#ppt_x"/>
                                          </p:val>
                                        </p:tav>
                                      </p:tavLst>
                                    </p:anim>
                                    <p:anim calcmode="lin" valueType="num">
                                      <p:cBhvr additive="base">
                                        <p:cTn id="9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5"/>
                                        </p:tgtEl>
                                        <p:attrNameLst>
                                          <p:attrName>style.visibility</p:attrName>
                                        </p:attrNameLst>
                                      </p:cBhvr>
                                      <p:to>
                                        <p:strVal val="visible"/>
                                      </p:to>
                                    </p:set>
                                    <p:anim calcmode="lin" valueType="num">
                                      <p:cBhvr additive="base">
                                        <p:cTn id="95" dur="500" fill="hold"/>
                                        <p:tgtEl>
                                          <p:spTgt spid="45"/>
                                        </p:tgtEl>
                                        <p:attrNameLst>
                                          <p:attrName>ppt_x</p:attrName>
                                        </p:attrNameLst>
                                      </p:cBhvr>
                                      <p:tavLst>
                                        <p:tav tm="0">
                                          <p:val>
                                            <p:strVal val="#ppt_x"/>
                                          </p:val>
                                        </p:tav>
                                        <p:tav tm="100000">
                                          <p:val>
                                            <p:strVal val="#ppt_x"/>
                                          </p:val>
                                        </p:tav>
                                      </p:tavLst>
                                    </p:anim>
                                    <p:anim calcmode="lin" valueType="num">
                                      <p:cBhvr additive="base">
                                        <p:cTn id="9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P spid="8" grpId="0"/>
      <p:bldP spid="10" grpId="0"/>
      <p:bldP spid="19" grpId="0"/>
      <p:bldP spid="20" grpId="0" animBg="1"/>
      <p:bldP spid="22" grpId="0"/>
      <p:bldP spid="23" grpId="0" animBg="1"/>
      <p:bldP spid="29" grpId="0"/>
      <p:bldP spid="30" grpId="0" animBg="1"/>
      <p:bldP spid="34" grpId="0"/>
      <p:bldP spid="35" grpId="0" animBg="1"/>
      <p:bldP spid="37" grpId="0" animBg="1"/>
      <p:bldP spid="39" grpId="0" animBg="1"/>
      <p:bldP spid="41" grpId="0" animBg="1"/>
      <p:bldP spid="43" grpId="0" animBg="1"/>
      <p:bldP spid="45" grpId="0" animBg="1"/>
      <p:bldP spid="47" grpId="0" animBg="1"/>
      <p:bldP spid="49" grpId="0" animBg="1"/>
      <p:bldP spid="5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61A96-C0DE-4252-BB21-190796050D16}"/>
            </a:ext>
          </a:extLst>
        </p:cNvPr>
        <p:cNvGrpSpPr/>
        <p:nvPr/>
      </p:nvGrpSpPr>
      <p:grpSpPr>
        <a:xfrm>
          <a:off x="0" y="0"/>
          <a:ext cx="0" cy="0"/>
          <a:chOff x="0" y="0"/>
          <a:chExt cx="0" cy="0"/>
        </a:xfrm>
      </p:grpSpPr>
      <p:sp>
        <p:nvSpPr>
          <p:cNvPr id="4" name="Google Shape;91;p3">
            <a:extLst>
              <a:ext uri="{FF2B5EF4-FFF2-40B4-BE49-F238E27FC236}">
                <a16:creationId xmlns:a16="http://schemas.microsoft.com/office/drawing/2014/main" id="{B246FF15-7620-0E40-8CE2-AF2DD537561C}"/>
              </a:ext>
            </a:extLst>
          </p:cNvPr>
          <p:cNvSpPr txBox="1">
            <a:spLocks/>
          </p:cNvSpPr>
          <p:nvPr/>
        </p:nvSpPr>
        <p:spPr>
          <a:xfrm>
            <a:off x="-1" y="170796"/>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29617"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a:solidFill>
                  <a:srgbClr val="000000"/>
                </a:solidFill>
                <a:latin typeface="Times New Roman" panose="02020603050405020304" pitchFamily="18" charset="0"/>
                <a:cs typeface="Times New Roman" panose="02020603050405020304" pitchFamily="18" charset="0"/>
              </a:rPr>
              <a:t>Remote Firmware Update (RFU)</a:t>
            </a:r>
          </a:p>
        </p:txBody>
      </p:sp>
      <p:sp>
        <p:nvSpPr>
          <p:cNvPr id="17" name="Slide Number Placeholder 2">
            <a:extLst>
              <a:ext uri="{FF2B5EF4-FFF2-40B4-BE49-F238E27FC236}">
                <a16:creationId xmlns:a16="http://schemas.microsoft.com/office/drawing/2014/main" id="{0C1BD406-6AC4-8A6B-88CA-C9A7BEECDFB3}"/>
              </a:ext>
            </a:extLst>
          </p:cNvPr>
          <p:cNvSpPr>
            <a:spLocks noGrp="1"/>
          </p:cNvSpPr>
          <p:nvPr>
            <p:ph type="sldNum" sz="quarter" idx="4"/>
          </p:nvPr>
        </p:nvSpPr>
        <p:spPr>
          <a:xfrm>
            <a:off x="23214133" y="13024017"/>
            <a:ext cx="924316" cy="444843"/>
          </a:xfrm>
        </p:spPr>
        <p:txBody>
          <a:bodyPr/>
          <a:lstStyle/>
          <a:p>
            <a:pPr defTabSz="1828800">
              <a:buClr>
                <a:srgbClr val="000000"/>
              </a:buClr>
            </a:pPr>
            <a:fld id="{00000000-1234-1234-1234-123412341234}" type="slidenum">
              <a:rPr lang="en-US" kern="0"/>
              <a:pPr defTabSz="1828800">
                <a:buClr>
                  <a:srgbClr val="000000"/>
                </a:buClr>
              </a:pPr>
              <a:t>60</a:t>
            </a:fld>
            <a:endParaRPr lang="en-US" kern="0"/>
          </a:p>
        </p:txBody>
      </p:sp>
      <p:pic>
        <p:nvPicPr>
          <p:cNvPr id="2" name="Graphic 1">
            <a:extLst>
              <a:ext uri="{FF2B5EF4-FFF2-40B4-BE49-F238E27FC236}">
                <a16:creationId xmlns:a16="http://schemas.microsoft.com/office/drawing/2014/main" id="{682EDA07-1193-D643-1DEF-F73B768E5114}"/>
              </a:ext>
            </a:extLst>
          </p:cNvPr>
          <p:cNvPicPr>
            <a:picLocks noChangeAspect="1"/>
          </p:cNvPicPr>
          <p:nvPr/>
        </p:nvPicPr>
        <p:blipFill>
          <a:blip r:embed="rId3">
            <a:extLst>
              <a:ext uri="{96DAC541-7B7A-43D3-8B79-37D633B846F1}">
                <asvg:svgBlip xmlns:asvg="http://schemas.microsoft.com/office/drawing/2016/SVG/main" r:embed="rId4"/>
              </a:ext>
            </a:extLst>
          </a:blip>
          <a:srcRect b="17238"/>
          <a:stretch/>
        </p:blipFill>
        <p:spPr>
          <a:xfrm>
            <a:off x="3446584" y="1944017"/>
            <a:ext cx="17828823" cy="7879922"/>
          </a:xfrm>
          <a:prstGeom prst="rect">
            <a:avLst/>
          </a:prstGeom>
        </p:spPr>
      </p:pic>
      <p:sp>
        <p:nvSpPr>
          <p:cNvPr id="5" name="Rectangle 4">
            <a:extLst>
              <a:ext uri="{FF2B5EF4-FFF2-40B4-BE49-F238E27FC236}">
                <a16:creationId xmlns:a16="http://schemas.microsoft.com/office/drawing/2014/main" id="{02819D1B-D4F0-DB1C-FD34-36DE77C493ED}"/>
              </a:ext>
            </a:extLst>
          </p:cNvPr>
          <p:cNvSpPr/>
          <p:nvPr/>
        </p:nvSpPr>
        <p:spPr>
          <a:xfrm>
            <a:off x="3167397" y="10765512"/>
            <a:ext cx="18052378" cy="1200329"/>
          </a:xfrm>
          <a:prstGeom prst="rect">
            <a:avLst/>
          </a:prstGeom>
          <a:solidFill>
            <a:schemeClr val="accent1">
              <a:lumMod val="60000"/>
              <a:lumOff val="40000"/>
            </a:schemeClr>
          </a:solidFill>
          <a:ln w="44450">
            <a:solidFill>
              <a:srgbClr val="7030A0"/>
            </a:solidFill>
          </a:ln>
        </p:spPr>
        <p:txBody>
          <a:bodyPr wrap="square" lIns="91440" tIns="45720" rIns="91440" bIns="45720">
            <a:spAutoFit/>
          </a:bodyPr>
          <a:lstStyle/>
          <a:p>
            <a:pPr algn="ctr"/>
            <a:r>
              <a:rPr lang="en-US" sz="3600" b="0" cap="none" spc="0">
                <a:ln w="0"/>
                <a:solidFill>
                  <a:schemeClr val="tx1"/>
                </a:solidFill>
                <a:effectLst>
                  <a:outerShdw blurRad="38100" dist="19050" dir="2700000" algn="tl" rotWithShape="0">
                    <a:schemeClr val="dk1">
                      <a:alpha val="40000"/>
                    </a:schemeClr>
                  </a:outerShdw>
                </a:effectLst>
              </a:rPr>
              <a:t>Ensuring standard &amp; secure remote firmware updates is pivotal to safeguarding  devices from malicious intrusions, maintain device functionality, and protect sensitive data.</a:t>
            </a:r>
          </a:p>
        </p:txBody>
      </p:sp>
    </p:spTree>
    <p:extLst>
      <p:ext uri="{BB962C8B-B14F-4D97-AF65-F5344CB8AC3E}">
        <p14:creationId xmlns:p14="http://schemas.microsoft.com/office/powerpoint/2010/main" val="24306759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BFF9E-34A9-40E0-DAF5-B0C2A94EAEFE}"/>
            </a:ext>
          </a:extLst>
        </p:cNvPr>
        <p:cNvGrpSpPr/>
        <p:nvPr/>
      </p:nvGrpSpPr>
      <p:grpSpPr>
        <a:xfrm>
          <a:off x="0" y="0"/>
          <a:ext cx="0" cy="0"/>
          <a:chOff x="0" y="0"/>
          <a:chExt cx="0" cy="0"/>
        </a:xfrm>
      </p:grpSpPr>
      <p:sp>
        <p:nvSpPr>
          <p:cNvPr id="4" name="Google Shape;91;p3">
            <a:extLst>
              <a:ext uri="{FF2B5EF4-FFF2-40B4-BE49-F238E27FC236}">
                <a16:creationId xmlns:a16="http://schemas.microsoft.com/office/drawing/2014/main" id="{934873B2-35B3-81A5-185E-5E28A2020BDC}"/>
              </a:ext>
            </a:extLst>
          </p:cNvPr>
          <p:cNvSpPr txBox="1">
            <a:spLocks/>
          </p:cNvSpPr>
          <p:nvPr/>
        </p:nvSpPr>
        <p:spPr>
          <a:xfrm>
            <a:off x="-1" y="170796"/>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29617"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dirty="0">
                <a:solidFill>
                  <a:srgbClr val="000000"/>
                </a:solidFill>
                <a:latin typeface="Times New Roman" panose="02020603050405020304" pitchFamily="18" charset="0"/>
                <a:cs typeface="Times New Roman" panose="02020603050405020304" pitchFamily="18" charset="0"/>
              </a:rPr>
              <a:t>Problem with what we have!</a:t>
            </a:r>
          </a:p>
        </p:txBody>
      </p:sp>
      <p:sp>
        <p:nvSpPr>
          <p:cNvPr id="17" name="Slide Number Placeholder 2">
            <a:extLst>
              <a:ext uri="{FF2B5EF4-FFF2-40B4-BE49-F238E27FC236}">
                <a16:creationId xmlns:a16="http://schemas.microsoft.com/office/drawing/2014/main" id="{45D244CB-CFF3-4F32-E4C2-14D71023972E}"/>
              </a:ext>
            </a:extLst>
          </p:cNvPr>
          <p:cNvSpPr>
            <a:spLocks noGrp="1"/>
          </p:cNvSpPr>
          <p:nvPr>
            <p:ph type="sldNum" sz="quarter" idx="4"/>
          </p:nvPr>
        </p:nvSpPr>
        <p:spPr>
          <a:xfrm>
            <a:off x="23214133" y="13024017"/>
            <a:ext cx="924316" cy="444843"/>
          </a:xfrm>
        </p:spPr>
        <p:txBody>
          <a:bodyPr/>
          <a:lstStyle/>
          <a:p>
            <a:pPr defTabSz="1828800">
              <a:buClr>
                <a:srgbClr val="000000"/>
              </a:buClr>
            </a:pPr>
            <a:fld id="{00000000-1234-1234-1234-123412341234}" type="slidenum">
              <a:rPr lang="en-US" kern="0"/>
              <a:pPr defTabSz="1828800">
                <a:buClr>
                  <a:srgbClr val="000000"/>
                </a:buClr>
              </a:pPr>
              <a:t>61</a:t>
            </a:fld>
            <a:endParaRPr lang="en-US" kern="0"/>
          </a:p>
        </p:txBody>
      </p:sp>
      <p:sp>
        <p:nvSpPr>
          <p:cNvPr id="3" name="Text Placeholder 1">
            <a:extLst>
              <a:ext uri="{FF2B5EF4-FFF2-40B4-BE49-F238E27FC236}">
                <a16:creationId xmlns:a16="http://schemas.microsoft.com/office/drawing/2014/main" id="{49F73E78-8088-3677-C8D2-669D4908A5EA}"/>
              </a:ext>
            </a:extLst>
          </p:cNvPr>
          <p:cNvSpPr txBox="1">
            <a:spLocks/>
          </p:cNvSpPr>
          <p:nvPr/>
        </p:nvSpPr>
        <p:spPr>
          <a:xfrm>
            <a:off x="1566272" y="2846288"/>
            <a:ext cx="17685555" cy="2911961"/>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nSpc>
                <a:spcPct val="150000"/>
              </a:lnSpc>
            </a:pPr>
            <a:r>
              <a:rPr lang="en-US" sz="3600"/>
              <a:t>Insecure firmware updates risk vulnerabilities and device could malfunction.</a:t>
            </a:r>
          </a:p>
          <a:p>
            <a:pPr>
              <a:lnSpc>
                <a:spcPct val="150000"/>
              </a:lnSpc>
            </a:pPr>
            <a:r>
              <a:rPr lang="en-US" sz="3600"/>
              <a:t>Traditional OTA update mechanisms can be insecure.</a:t>
            </a:r>
          </a:p>
          <a:p>
            <a:pPr>
              <a:lnSpc>
                <a:spcPct val="150000"/>
              </a:lnSpc>
            </a:pPr>
            <a:r>
              <a:rPr lang="en-US" sz="3600"/>
              <a:t>Diverse update protocols schema can create compatibility issues.</a:t>
            </a:r>
          </a:p>
        </p:txBody>
      </p:sp>
      <p:sp>
        <p:nvSpPr>
          <p:cNvPr id="6" name="Rectangle 5">
            <a:extLst>
              <a:ext uri="{FF2B5EF4-FFF2-40B4-BE49-F238E27FC236}">
                <a16:creationId xmlns:a16="http://schemas.microsoft.com/office/drawing/2014/main" id="{05A07384-7203-1830-C92F-BB5DC6680800}"/>
              </a:ext>
            </a:extLst>
          </p:cNvPr>
          <p:cNvSpPr/>
          <p:nvPr/>
        </p:nvSpPr>
        <p:spPr>
          <a:xfrm>
            <a:off x="3846548" y="10869712"/>
            <a:ext cx="16694075" cy="646331"/>
          </a:xfrm>
          <a:prstGeom prst="rect">
            <a:avLst/>
          </a:prstGeom>
          <a:noFill/>
          <a:ln w="31750">
            <a:solidFill>
              <a:srgbClr val="C00000"/>
            </a:solidFill>
          </a:ln>
        </p:spPr>
        <p:txBody>
          <a:bodyPr wrap="square" lIns="91440" tIns="45720" rIns="91440" bIns="45720">
            <a:spAutoFit/>
          </a:bodyPr>
          <a:lstStyle/>
          <a:p>
            <a:pPr algn="ctr"/>
            <a:r>
              <a:rPr lang="en-US" sz="3600" b="1"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Design secure remote firmware update protocol using industry standards.</a:t>
            </a:r>
          </a:p>
        </p:txBody>
      </p:sp>
      <p:pic>
        <p:nvPicPr>
          <p:cNvPr id="7" name="Picture 2" descr="STANDARDS Line Icon Royalty Free SVG, Cliparts, Vectors, and Stock  Illustration. Image 66495866.">
            <a:extLst>
              <a:ext uri="{FF2B5EF4-FFF2-40B4-BE49-F238E27FC236}">
                <a16:creationId xmlns:a16="http://schemas.microsoft.com/office/drawing/2014/main" id="{E5C0552C-3DA6-4095-043A-2B47E249A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280" y="6015212"/>
            <a:ext cx="4597536" cy="45975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ecurity Icon Free - Videohive , After Effects,Pro Video Motion">
            <a:extLst>
              <a:ext uri="{FF2B5EF4-FFF2-40B4-BE49-F238E27FC236}">
                <a16:creationId xmlns:a16="http://schemas.microsoft.com/office/drawing/2014/main" id="{B26B4CD3-D3E1-AA4C-47DE-273604DF0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55112" y="6331499"/>
            <a:ext cx="3666715" cy="3666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2963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D38B95-B1F0-7D40-1F82-DC9A11FEFFF9}"/>
              </a:ext>
            </a:extLst>
          </p:cNvPr>
          <p:cNvSpPr>
            <a:spLocks noGrp="1"/>
          </p:cNvSpPr>
          <p:nvPr>
            <p:ph type="sldNum" sz="quarter" idx="4"/>
          </p:nvPr>
        </p:nvSpPr>
        <p:spPr/>
        <p:txBody>
          <a:bodyPr/>
          <a:lstStyle/>
          <a:p>
            <a:fld id="{00000000-1234-1234-1234-123412341234}" type="slidenum">
              <a:rPr lang="en-US" smtClean="0"/>
              <a:pPr/>
              <a:t>62</a:t>
            </a:fld>
            <a:endParaRPr lang="en-US"/>
          </a:p>
        </p:txBody>
      </p:sp>
      <p:sp>
        <p:nvSpPr>
          <p:cNvPr id="2" name="Text Placeholder 1">
            <a:extLst>
              <a:ext uri="{FF2B5EF4-FFF2-40B4-BE49-F238E27FC236}">
                <a16:creationId xmlns:a16="http://schemas.microsoft.com/office/drawing/2014/main" id="{10210256-96E0-0FFF-5291-6A155D894458}"/>
              </a:ext>
            </a:extLst>
          </p:cNvPr>
          <p:cNvSpPr>
            <a:spLocks noGrp="1"/>
          </p:cNvSpPr>
          <p:nvPr>
            <p:ph type="body" idx="4294967295"/>
          </p:nvPr>
        </p:nvSpPr>
        <p:spPr>
          <a:xfrm>
            <a:off x="1895706" y="2922344"/>
            <a:ext cx="21034375" cy="8702675"/>
          </a:xfrm>
        </p:spPr>
        <p:txBody>
          <a:bodyPr>
            <a:normAutofit/>
          </a:bodyPr>
          <a:lstStyle/>
          <a:p>
            <a:pPr>
              <a:lnSpc>
                <a:spcPct val="100000"/>
              </a:lnSpc>
            </a:pPr>
            <a:r>
              <a:rPr lang="en-US" sz="4800" dirty="0"/>
              <a:t>Standardized framework for system management</a:t>
            </a:r>
          </a:p>
          <a:p>
            <a:pPr>
              <a:lnSpc>
                <a:spcPct val="100000"/>
              </a:lnSpc>
            </a:pPr>
            <a:r>
              <a:rPr lang="en-US" sz="4800" dirty="0"/>
              <a:t>Enables structured control of hardware components</a:t>
            </a:r>
          </a:p>
          <a:p>
            <a:pPr>
              <a:lnSpc>
                <a:spcPct val="100000"/>
              </a:lnSpc>
            </a:pPr>
            <a:r>
              <a:rPr lang="en-US" sz="4800" dirty="0"/>
              <a:t>Used in data centers and servers</a:t>
            </a:r>
          </a:p>
          <a:p>
            <a:pPr>
              <a:lnSpc>
                <a:spcPct val="100000"/>
              </a:lnSpc>
            </a:pPr>
            <a:r>
              <a:rPr lang="en-US" sz="4800" dirty="0"/>
              <a:t>Binary encoding for efficient data transmission</a:t>
            </a:r>
          </a:p>
          <a:p>
            <a:pPr>
              <a:lnSpc>
                <a:spcPct val="100000"/>
              </a:lnSpc>
            </a:pPr>
            <a:r>
              <a:rPr lang="en-US" sz="4800" dirty="0"/>
              <a:t>Supports hardware queries, configuration, and diagnostics</a:t>
            </a:r>
          </a:p>
          <a:p>
            <a:pPr>
              <a:lnSpc>
                <a:spcPct val="100000"/>
              </a:lnSpc>
            </a:pPr>
            <a:r>
              <a:rPr lang="en-US" sz="4800" dirty="0"/>
              <a:t>Extensible for custom management tasks</a:t>
            </a:r>
          </a:p>
          <a:p>
            <a:pPr>
              <a:lnSpc>
                <a:spcPct val="100000"/>
              </a:lnSpc>
            </a:pPr>
            <a:r>
              <a:rPr lang="en-US" sz="4800" dirty="0"/>
              <a:t>Integrates with management tools</a:t>
            </a:r>
          </a:p>
        </p:txBody>
      </p:sp>
      <p:sp>
        <p:nvSpPr>
          <p:cNvPr id="5" name="Google Shape;91;p3">
            <a:extLst>
              <a:ext uri="{FF2B5EF4-FFF2-40B4-BE49-F238E27FC236}">
                <a16:creationId xmlns:a16="http://schemas.microsoft.com/office/drawing/2014/main" id="{23BDE816-5C7F-B921-3396-DB396B2D134C}"/>
              </a:ext>
            </a:extLst>
          </p:cNvPr>
          <p:cNvSpPr txBox="1">
            <a:spLocks/>
          </p:cNvSpPr>
          <p:nvPr/>
        </p:nvSpPr>
        <p:spPr>
          <a:xfrm>
            <a:off x="-1" y="170796"/>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29617"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dirty="0">
                <a:solidFill>
                  <a:srgbClr val="000000"/>
                </a:solidFill>
                <a:latin typeface="Times New Roman" panose="02020603050405020304" pitchFamily="18" charset="0"/>
                <a:cs typeface="Times New Roman" panose="02020603050405020304" pitchFamily="18" charset="0"/>
              </a:rPr>
              <a:t>Platform Level Data Model (PLDM)</a:t>
            </a:r>
          </a:p>
        </p:txBody>
      </p:sp>
    </p:spTree>
    <p:extLst>
      <p:ext uri="{BB962C8B-B14F-4D97-AF65-F5344CB8AC3E}">
        <p14:creationId xmlns:p14="http://schemas.microsoft.com/office/powerpoint/2010/main" val="10584273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CADF13-010F-4D1C-3A25-5BAD6E8DF1C5}"/>
              </a:ext>
            </a:extLst>
          </p:cNvPr>
          <p:cNvSpPr>
            <a:spLocks noGrp="1"/>
          </p:cNvSpPr>
          <p:nvPr>
            <p:ph type="sldNum" sz="quarter" idx="4"/>
          </p:nvPr>
        </p:nvSpPr>
        <p:spPr/>
        <p:txBody>
          <a:bodyPr/>
          <a:lstStyle/>
          <a:p>
            <a:fld id="{00000000-1234-1234-1234-123412341234}" type="slidenum">
              <a:rPr lang="en-US" smtClean="0"/>
              <a:pPr/>
              <a:t>63</a:t>
            </a:fld>
            <a:endParaRPr lang="en-US"/>
          </a:p>
        </p:txBody>
      </p:sp>
      <p:sp>
        <p:nvSpPr>
          <p:cNvPr id="2" name="Text Placeholder 1">
            <a:extLst>
              <a:ext uri="{FF2B5EF4-FFF2-40B4-BE49-F238E27FC236}">
                <a16:creationId xmlns:a16="http://schemas.microsoft.com/office/drawing/2014/main" id="{327A1B08-AC54-80B2-4878-3E29067F1EC7}"/>
              </a:ext>
            </a:extLst>
          </p:cNvPr>
          <p:cNvSpPr>
            <a:spLocks noGrp="1"/>
          </p:cNvSpPr>
          <p:nvPr>
            <p:ph type="body" idx="4294967295"/>
          </p:nvPr>
        </p:nvSpPr>
        <p:spPr>
          <a:xfrm>
            <a:off x="1798638" y="2922344"/>
            <a:ext cx="21674137" cy="8702675"/>
          </a:xfrm>
        </p:spPr>
        <p:txBody>
          <a:bodyPr>
            <a:normAutofit/>
          </a:bodyPr>
          <a:lstStyle/>
          <a:p>
            <a:pPr>
              <a:lnSpc>
                <a:spcPct val="100000"/>
              </a:lnSpc>
            </a:pPr>
            <a:r>
              <a:rPr lang="en-US" sz="4800" dirty="0"/>
              <a:t>Industry-standard transport protocol for platform management</a:t>
            </a:r>
          </a:p>
          <a:p>
            <a:pPr>
              <a:lnSpc>
                <a:spcPct val="100000"/>
              </a:lnSpc>
            </a:pPr>
            <a:r>
              <a:rPr lang="en-US" sz="4800" dirty="0"/>
              <a:t>Designed for communication between management controllers and components</a:t>
            </a:r>
          </a:p>
          <a:p>
            <a:pPr>
              <a:lnSpc>
                <a:spcPct val="100000"/>
              </a:lnSpc>
            </a:pPr>
            <a:r>
              <a:rPr lang="en-US" sz="4800" dirty="0"/>
              <a:t>Enables remote management and monitoring of platform hardware</a:t>
            </a:r>
          </a:p>
          <a:p>
            <a:pPr>
              <a:lnSpc>
                <a:spcPct val="100000"/>
              </a:lnSpc>
            </a:pPr>
            <a:r>
              <a:rPr lang="en-US" sz="4800" dirty="0"/>
              <a:t>Supports various transport layers (e.g., </a:t>
            </a:r>
            <a:r>
              <a:rPr lang="en-US" sz="4800" dirty="0" err="1"/>
              <a:t>SMBus</a:t>
            </a:r>
            <a:r>
              <a:rPr lang="en-US" sz="4800" dirty="0"/>
              <a:t>, PCIe, etc.)</a:t>
            </a:r>
          </a:p>
          <a:p>
            <a:pPr>
              <a:lnSpc>
                <a:spcPct val="100000"/>
              </a:lnSpc>
            </a:pPr>
            <a:r>
              <a:rPr lang="en-US" sz="4800" dirty="0"/>
              <a:t>Provides a framework for secure communication</a:t>
            </a:r>
          </a:p>
          <a:p>
            <a:pPr>
              <a:lnSpc>
                <a:spcPct val="100000"/>
              </a:lnSpc>
            </a:pPr>
            <a:r>
              <a:rPr lang="en-US" sz="4800" dirty="0"/>
              <a:t>Enables efficient and standardized hardware management</a:t>
            </a:r>
          </a:p>
        </p:txBody>
      </p:sp>
      <p:sp>
        <p:nvSpPr>
          <p:cNvPr id="7" name="Google Shape;91;p3">
            <a:extLst>
              <a:ext uri="{FF2B5EF4-FFF2-40B4-BE49-F238E27FC236}">
                <a16:creationId xmlns:a16="http://schemas.microsoft.com/office/drawing/2014/main" id="{E796EEA9-7B84-6AAF-F07E-8E2BD46B257A}"/>
              </a:ext>
            </a:extLst>
          </p:cNvPr>
          <p:cNvSpPr txBox="1">
            <a:spLocks/>
          </p:cNvSpPr>
          <p:nvPr/>
        </p:nvSpPr>
        <p:spPr>
          <a:xfrm>
            <a:off x="-1" y="170796"/>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29617"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dirty="0">
                <a:solidFill>
                  <a:srgbClr val="000000"/>
                </a:solidFill>
                <a:latin typeface="Times New Roman" panose="02020603050405020304" pitchFamily="18" charset="0"/>
                <a:cs typeface="Times New Roman" panose="02020603050405020304" pitchFamily="18" charset="0"/>
              </a:rPr>
              <a:t>MCTP (Management Component Transport Protocol)</a:t>
            </a:r>
          </a:p>
        </p:txBody>
      </p:sp>
    </p:spTree>
    <p:extLst>
      <p:ext uri="{BB962C8B-B14F-4D97-AF65-F5344CB8AC3E}">
        <p14:creationId xmlns:p14="http://schemas.microsoft.com/office/powerpoint/2010/main" val="5770949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52F276-9527-AEB0-67F3-E6E65432F625}"/>
              </a:ext>
            </a:extLst>
          </p:cNvPr>
          <p:cNvSpPr>
            <a:spLocks noGrp="1"/>
          </p:cNvSpPr>
          <p:nvPr>
            <p:ph type="sldNum" sz="quarter" idx="4"/>
          </p:nvPr>
        </p:nvSpPr>
        <p:spPr/>
        <p:txBody>
          <a:bodyPr/>
          <a:lstStyle/>
          <a:p>
            <a:fld id="{00000000-1234-1234-1234-123412341234}" type="slidenum">
              <a:rPr lang="en-US" smtClean="0"/>
              <a:pPr/>
              <a:t>64</a:t>
            </a:fld>
            <a:endParaRPr lang="en-US"/>
          </a:p>
        </p:txBody>
      </p:sp>
      <p:sp>
        <p:nvSpPr>
          <p:cNvPr id="2" name="TextBox 1">
            <a:extLst>
              <a:ext uri="{FF2B5EF4-FFF2-40B4-BE49-F238E27FC236}">
                <a16:creationId xmlns:a16="http://schemas.microsoft.com/office/drawing/2014/main" id="{AAAFCE3B-A1F5-3EF1-235A-AFA9A3A9CA92}"/>
              </a:ext>
            </a:extLst>
          </p:cNvPr>
          <p:cNvSpPr txBox="1"/>
          <p:nvPr/>
        </p:nvSpPr>
        <p:spPr>
          <a:xfrm>
            <a:off x="455010" y="12293066"/>
            <a:ext cx="9446314" cy="338554"/>
          </a:xfrm>
          <a:prstGeom prst="rect">
            <a:avLst/>
          </a:prstGeom>
          <a:noFill/>
          <a:ln w="9525">
            <a:solidFill>
              <a:schemeClr val="accent1"/>
            </a:solidFill>
          </a:ln>
        </p:spPr>
        <p:txBody>
          <a:bodyPr wrap="square" rtlCol="0">
            <a:spAutoFit/>
          </a:bodyPr>
          <a:lstStyle/>
          <a:p>
            <a:r>
              <a:rPr lang="en-US" sz="1600"/>
              <a:t>Reference: Platform Level Data Model (PLDM) over MCTP Binding Specification </a:t>
            </a:r>
            <a:r>
              <a:rPr lang="en-US" sz="1600">
                <a:hlinkClick r:id="rId2"/>
              </a:rPr>
              <a:t>DMTF</a:t>
            </a:r>
            <a:endParaRPr lang="en-US" sz="1600"/>
          </a:p>
        </p:txBody>
      </p:sp>
      <p:sp>
        <p:nvSpPr>
          <p:cNvPr id="7" name="Google Shape;91;p3">
            <a:extLst>
              <a:ext uri="{FF2B5EF4-FFF2-40B4-BE49-F238E27FC236}">
                <a16:creationId xmlns:a16="http://schemas.microsoft.com/office/drawing/2014/main" id="{2D0C7115-8A3E-F703-9F10-168CBA0521B9}"/>
              </a:ext>
            </a:extLst>
          </p:cNvPr>
          <p:cNvSpPr txBox="1">
            <a:spLocks/>
          </p:cNvSpPr>
          <p:nvPr/>
        </p:nvSpPr>
        <p:spPr>
          <a:xfrm>
            <a:off x="-1" y="170796"/>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29617" dir="5400000" algn="ctr" rotWithShape="0">
              <a:srgbClr val="000000">
                <a:alpha val="43137"/>
              </a:srgbClr>
            </a:outerShdw>
          </a:effectLst>
        </p:spPr>
        <p:txBody>
          <a:bodyPr spcFirstLastPara="1" vert="horz" wrap="square" lIns="182850" tIns="91400" rIns="182850" bIns="91400" rtlCol="0" anchor="ctr" anchorCtr="0">
            <a:normAutofit fontScale="85000" lnSpcReduction="1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a:solidFill>
                  <a:srgbClr val="000000"/>
                </a:solidFill>
                <a:latin typeface="Times New Roman" panose="02020603050405020304" pitchFamily="18" charset="0"/>
                <a:cs typeface="Times New Roman" panose="02020603050405020304" pitchFamily="18" charset="0"/>
              </a:rPr>
              <a:t>Platform Level Data Model (PLDM) over MCTP Binding Specification</a:t>
            </a:r>
          </a:p>
        </p:txBody>
      </p:sp>
      <p:pic>
        <p:nvPicPr>
          <p:cNvPr id="8" name="Picture 7">
            <a:extLst>
              <a:ext uri="{FF2B5EF4-FFF2-40B4-BE49-F238E27FC236}">
                <a16:creationId xmlns:a16="http://schemas.microsoft.com/office/drawing/2014/main" id="{2781C2C9-6714-E8A8-2127-572061D902F8}"/>
              </a:ext>
            </a:extLst>
          </p:cNvPr>
          <p:cNvPicPr>
            <a:picLocks noChangeAspect="1"/>
          </p:cNvPicPr>
          <p:nvPr/>
        </p:nvPicPr>
        <p:blipFill>
          <a:blip r:embed="rId3"/>
          <a:stretch>
            <a:fillRect/>
          </a:stretch>
        </p:blipFill>
        <p:spPr>
          <a:xfrm>
            <a:off x="3853542" y="2389414"/>
            <a:ext cx="17887994" cy="9903652"/>
          </a:xfrm>
          <a:prstGeom prst="rect">
            <a:avLst/>
          </a:prstGeom>
        </p:spPr>
      </p:pic>
    </p:spTree>
    <p:extLst>
      <p:ext uri="{BB962C8B-B14F-4D97-AF65-F5344CB8AC3E}">
        <p14:creationId xmlns:p14="http://schemas.microsoft.com/office/powerpoint/2010/main" val="41576488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14F28-81E6-C2A9-BEC0-3494228F5903}"/>
            </a:ext>
          </a:extLst>
        </p:cNvPr>
        <p:cNvGrpSpPr/>
        <p:nvPr/>
      </p:nvGrpSpPr>
      <p:grpSpPr>
        <a:xfrm>
          <a:off x="0" y="0"/>
          <a:ext cx="0" cy="0"/>
          <a:chOff x="0" y="0"/>
          <a:chExt cx="0" cy="0"/>
        </a:xfrm>
      </p:grpSpPr>
      <p:sp>
        <p:nvSpPr>
          <p:cNvPr id="4" name="Google Shape;91;p3">
            <a:extLst>
              <a:ext uri="{FF2B5EF4-FFF2-40B4-BE49-F238E27FC236}">
                <a16:creationId xmlns:a16="http://schemas.microsoft.com/office/drawing/2014/main" id="{4F42AC49-FD6B-26AD-2887-B084DA890BC3}"/>
              </a:ext>
            </a:extLst>
          </p:cNvPr>
          <p:cNvSpPr txBox="1">
            <a:spLocks/>
          </p:cNvSpPr>
          <p:nvPr/>
        </p:nvSpPr>
        <p:spPr>
          <a:xfrm>
            <a:off x="-1" y="170796"/>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29617"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a:solidFill>
                  <a:srgbClr val="000000"/>
                </a:solidFill>
                <a:latin typeface="Times New Roman" panose="02020603050405020304" pitchFamily="18" charset="0"/>
                <a:cs typeface="Times New Roman" panose="02020603050405020304" pitchFamily="18" charset="0"/>
              </a:rPr>
              <a:t>So, what’s the solution?</a:t>
            </a:r>
          </a:p>
        </p:txBody>
      </p:sp>
      <p:sp>
        <p:nvSpPr>
          <p:cNvPr id="17" name="Slide Number Placeholder 2">
            <a:extLst>
              <a:ext uri="{FF2B5EF4-FFF2-40B4-BE49-F238E27FC236}">
                <a16:creationId xmlns:a16="http://schemas.microsoft.com/office/drawing/2014/main" id="{2B05F2EC-C3E7-3525-294D-54BAF2275EAF}"/>
              </a:ext>
            </a:extLst>
          </p:cNvPr>
          <p:cNvSpPr>
            <a:spLocks noGrp="1"/>
          </p:cNvSpPr>
          <p:nvPr>
            <p:ph type="sldNum" sz="quarter" idx="4"/>
          </p:nvPr>
        </p:nvSpPr>
        <p:spPr>
          <a:xfrm>
            <a:off x="23214133" y="13024017"/>
            <a:ext cx="924316" cy="444843"/>
          </a:xfrm>
        </p:spPr>
        <p:txBody>
          <a:bodyPr/>
          <a:lstStyle/>
          <a:p>
            <a:pPr defTabSz="1828800">
              <a:buClr>
                <a:srgbClr val="000000"/>
              </a:buClr>
            </a:pPr>
            <a:fld id="{00000000-1234-1234-1234-123412341234}" type="slidenum">
              <a:rPr lang="en-US" kern="0"/>
              <a:pPr defTabSz="1828800">
                <a:buClr>
                  <a:srgbClr val="000000"/>
                </a:buClr>
              </a:pPr>
              <a:t>65</a:t>
            </a:fld>
            <a:endParaRPr lang="en-US" kern="0"/>
          </a:p>
        </p:txBody>
      </p:sp>
      <p:pic>
        <p:nvPicPr>
          <p:cNvPr id="20" name="Graphic 19">
            <a:extLst>
              <a:ext uri="{FF2B5EF4-FFF2-40B4-BE49-F238E27FC236}">
                <a16:creationId xmlns:a16="http://schemas.microsoft.com/office/drawing/2014/main" id="{E3929744-37B8-4AC1-FE4E-3984561BA3DA}"/>
              </a:ext>
            </a:extLst>
          </p:cNvPr>
          <p:cNvPicPr>
            <a:picLocks noChangeAspect="1"/>
          </p:cNvPicPr>
          <p:nvPr/>
        </p:nvPicPr>
        <p:blipFill>
          <a:blip r:embed="rId3">
            <a:extLst>
              <a:ext uri="{96DAC541-7B7A-43D3-8B79-37D633B846F1}">
                <asvg:svgBlip xmlns:asvg="http://schemas.microsoft.com/office/drawing/2016/SVG/main" r:embed="rId4"/>
              </a:ext>
            </a:extLst>
          </a:blip>
          <a:srcRect b="15462"/>
          <a:stretch/>
        </p:blipFill>
        <p:spPr>
          <a:xfrm>
            <a:off x="1832390" y="1905927"/>
            <a:ext cx="21843901" cy="8800874"/>
          </a:xfrm>
          <a:prstGeom prst="rect">
            <a:avLst/>
          </a:prstGeom>
        </p:spPr>
      </p:pic>
      <p:sp>
        <p:nvSpPr>
          <p:cNvPr id="21" name="Rectangle 20">
            <a:extLst>
              <a:ext uri="{FF2B5EF4-FFF2-40B4-BE49-F238E27FC236}">
                <a16:creationId xmlns:a16="http://schemas.microsoft.com/office/drawing/2014/main" id="{099E7AA5-7942-90B1-5DB9-CA8EB6357219}"/>
              </a:ext>
            </a:extLst>
          </p:cNvPr>
          <p:cNvSpPr/>
          <p:nvPr/>
        </p:nvSpPr>
        <p:spPr>
          <a:xfrm>
            <a:off x="2026508" y="10737430"/>
            <a:ext cx="21649783" cy="1569660"/>
          </a:xfrm>
          <a:prstGeom prst="rect">
            <a:avLst/>
          </a:prstGeom>
          <a:solidFill>
            <a:schemeClr val="accent1">
              <a:lumMod val="60000"/>
              <a:lumOff val="40000"/>
            </a:schemeClr>
          </a:solidFill>
          <a:ln w="44450">
            <a:solidFill>
              <a:srgbClr val="7030A0"/>
            </a:solidFill>
          </a:ln>
        </p:spPr>
        <p:txBody>
          <a:bodyPr wrap="square" lIns="91440" tIns="45720" rIns="91440" bIns="45720">
            <a:spAutoFit/>
          </a:bodyPr>
          <a:lstStyle/>
          <a:p>
            <a:pPr algn="ctr"/>
            <a:r>
              <a:rPr lang="en-US" sz="4800" b="1" cap="none" spc="0">
                <a:ln w="0"/>
                <a:solidFill>
                  <a:schemeClr val="tx1"/>
                </a:solidFill>
                <a:effectLst>
                  <a:outerShdw blurRad="38100" dist="19050" dir="2700000" algn="tl" rotWithShape="0">
                    <a:schemeClr val="dk1">
                      <a:alpha val="40000"/>
                    </a:schemeClr>
                  </a:outerShdw>
                </a:effectLst>
              </a:rPr>
              <a:t>Establish a standard &amp; end-to-end secure pipeline for </a:t>
            </a:r>
            <a:r>
              <a:rPr lang="en-US" sz="4800" b="1">
                <a:ln w="0"/>
                <a:solidFill>
                  <a:schemeClr val="tx1"/>
                </a:solidFill>
                <a:effectLst>
                  <a:outerShdw blurRad="38100" dist="19050" dir="2700000" algn="tl" rotWithShape="0">
                    <a:schemeClr val="dk1">
                      <a:alpha val="40000"/>
                    </a:schemeClr>
                  </a:outerShdw>
                </a:effectLst>
              </a:rPr>
              <a:t>remote </a:t>
            </a:r>
            <a:r>
              <a:rPr lang="en-US" sz="4800" b="1" cap="none" spc="0">
                <a:ln w="0"/>
                <a:solidFill>
                  <a:schemeClr val="tx1"/>
                </a:solidFill>
                <a:effectLst>
                  <a:outerShdw blurRad="38100" dist="19050" dir="2700000" algn="tl" rotWithShape="0">
                    <a:schemeClr val="dk1">
                      <a:alpha val="40000"/>
                    </a:schemeClr>
                  </a:outerShdw>
                </a:effectLst>
              </a:rPr>
              <a:t>firmware updates.</a:t>
            </a:r>
          </a:p>
        </p:txBody>
      </p:sp>
    </p:spTree>
    <p:extLst>
      <p:ext uri="{BB962C8B-B14F-4D97-AF65-F5344CB8AC3E}">
        <p14:creationId xmlns:p14="http://schemas.microsoft.com/office/powerpoint/2010/main" val="34036773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86C4C-1098-DEEA-72A3-2DD3E4B72E5E}"/>
            </a:ext>
          </a:extLst>
        </p:cNvPr>
        <p:cNvGrpSpPr/>
        <p:nvPr/>
      </p:nvGrpSpPr>
      <p:grpSpPr>
        <a:xfrm>
          <a:off x="0" y="0"/>
          <a:ext cx="0" cy="0"/>
          <a:chOff x="0" y="0"/>
          <a:chExt cx="0" cy="0"/>
        </a:xfrm>
      </p:grpSpPr>
      <p:sp>
        <p:nvSpPr>
          <p:cNvPr id="4" name="Google Shape;91;p3">
            <a:extLst>
              <a:ext uri="{FF2B5EF4-FFF2-40B4-BE49-F238E27FC236}">
                <a16:creationId xmlns:a16="http://schemas.microsoft.com/office/drawing/2014/main" id="{7C917677-E707-581E-CAA5-5EAEE34FC0E3}"/>
              </a:ext>
            </a:extLst>
          </p:cNvPr>
          <p:cNvSpPr txBox="1">
            <a:spLocks/>
          </p:cNvSpPr>
          <p:nvPr/>
        </p:nvSpPr>
        <p:spPr>
          <a:xfrm>
            <a:off x="-1" y="170796"/>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29617"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a:solidFill>
                  <a:srgbClr val="000000"/>
                </a:solidFill>
                <a:latin typeface="Times New Roman" panose="02020603050405020304" pitchFamily="18" charset="0"/>
                <a:cs typeface="Times New Roman" panose="02020603050405020304" pitchFamily="18" charset="0"/>
              </a:rPr>
              <a:t>S-RFUP Firmware Update Process</a:t>
            </a:r>
          </a:p>
        </p:txBody>
      </p:sp>
      <p:sp>
        <p:nvSpPr>
          <p:cNvPr id="17" name="Slide Number Placeholder 2">
            <a:extLst>
              <a:ext uri="{FF2B5EF4-FFF2-40B4-BE49-F238E27FC236}">
                <a16:creationId xmlns:a16="http://schemas.microsoft.com/office/drawing/2014/main" id="{DF964D96-3ACA-C4E5-D62D-77691F9B3929}"/>
              </a:ext>
            </a:extLst>
          </p:cNvPr>
          <p:cNvSpPr>
            <a:spLocks noGrp="1"/>
          </p:cNvSpPr>
          <p:nvPr>
            <p:ph type="sldNum" sz="quarter" idx="4"/>
          </p:nvPr>
        </p:nvSpPr>
        <p:spPr>
          <a:xfrm>
            <a:off x="23214133" y="13024017"/>
            <a:ext cx="924316" cy="444843"/>
          </a:xfrm>
        </p:spPr>
        <p:txBody>
          <a:bodyPr/>
          <a:lstStyle/>
          <a:p>
            <a:pPr defTabSz="1828800">
              <a:buClr>
                <a:srgbClr val="000000"/>
              </a:buClr>
            </a:pPr>
            <a:fld id="{00000000-1234-1234-1234-123412341234}" type="slidenum">
              <a:rPr lang="en-US" kern="0"/>
              <a:pPr defTabSz="1828800">
                <a:buClr>
                  <a:srgbClr val="000000"/>
                </a:buClr>
              </a:pPr>
              <a:t>66</a:t>
            </a:fld>
            <a:endParaRPr lang="en-US" kern="0"/>
          </a:p>
        </p:txBody>
      </p:sp>
      <p:pic>
        <p:nvPicPr>
          <p:cNvPr id="2" name="Graphic 1">
            <a:extLst>
              <a:ext uri="{FF2B5EF4-FFF2-40B4-BE49-F238E27FC236}">
                <a16:creationId xmlns:a16="http://schemas.microsoft.com/office/drawing/2014/main" id="{EC4A53B9-A47E-6BEF-4247-0D50C02930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6002" y="2244141"/>
            <a:ext cx="11995168" cy="10059080"/>
          </a:xfrm>
          <a:prstGeom prst="rect">
            <a:avLst/>
          </a:prstGeom>
        </p:spPr>
      </p:pic>
    </p:spTree>
    <p:extLst>
      <p:ext uri="{BB962C8B-B14F-4D97-AF65-F5344CB8AC3E}">
        <p14:creationId xmlns:p14="http://schemas.microsoft.com/office/powerpoint/2010/main" val="3564595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8E28D-F529-C792-D93D-69EFC814D0BC}"/>
            </a:ext>
          </a:extLst>
        </p:cNvPr>
        <p:cNvGrpSpPr/>
        <p:nvPr/>
      </p:nvGrpSpPr>
      <p:grpSpPr>
        <a:xfrm>
          <a:off x="0" y="0"/>
          <a:ext cx="0" cy="0"/>
          <a:chOff x="0" y="0"/>
          <a:chExt cx="0" cy="0"/>
        </a:xfrm>
      </p:grpSpPr>
      <p:sp>
        <p:nvSpPr>
          <p:cNvPr id="4" name="Google Shape;91;p3">
            <a:extLst>
              <a:ext uri="{FF2B5EF4-FFF2-40B4-BE49-F238E27FC236}">
                <a16:creationId xmlns:a16="http://schemas.microsoft.com/office/drawing/2014/main" id="{95B3BFBB-C577-E614-D68D-D578F681F19D}"/>
              </a:ext>
            </a:extLst>
          </p:cNvPr>
          <p:cNvSpPr txBox="1">
            <a:spLocks/>
          </p:cNvSpPr>
          <p:nvPr/>
        </p:nvSpPr>
        <p:spPr>
          <a:xfrm>
            <a:off x="-1" y="170796"/>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29617"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a:solidFill>
                  <a:srgbClr val="000000"/>
                </a:solidFill>
                <a:latin typeface="Times New Roman" panose="02020603050405020304" pitchFamily="18" charset="0"/>
                <a:cs typeface="Times New Roman" panose="02020603050405020304" pitchFamily="18" charset="0"/>
              </a:rPr>
              <a:t>Libraries and Framework</a:t>
            </a:r>
          </a:p>
        </p:txBody>
      </p:sp>
      <p:sp>
        <p:nvSpPr>
          <p:cNvPr id="17" name="Slide Number Placeholder 2">
            <a:extLst>
              <a:ext uri="{FF2B5EF4-FFF2-40B4-BE49-F238E27FC236}">
                <a16:creationId xmlns:a16="http://schemas.microsoft.com/office/drawing/2014/main" id="{C585358B-88EA-BC06-AA7D-39EE489495A6}"/>
              </a:ext>
            </a:extLst>
          </p:cNvPr>
          <p:cNvSpPr>
            <a:spLocks noGrp="1"/>
          </p:cNvSpPr>
          <p:nvPr>
            <p:ph type="sldNum" sz="quarter" idx="4"/>
          </p:nvPr>
        </p:nvSpPr>
        <p:spPr>
          <a:xfrm>
            <a:off x="23214133" y="13024017"/>
            <a:ext cx="924316" cy="444843"/>
          </a:xfrm>
        </p:spPr>
        <p:txBody>
          <a:bodyPr/>
          <a:lstStyle/>
          <a:p>
            <a:pPr defTabSz="1828800">
              <a:buClr>
                <a:srgbClr val="000000"/>
              </a:buClr>
            </a:pPr>
            <a:fld id="{00000000-1234-1234-1234-123412341234}" type="slidenum">
              <a:rPr lang="en-US" kern="0"/>
              <a:pPr defTabSz="1828800">
                <a:buClr>
                  <a:srgbClr val="000000"/>
                </a:buClr>
              </a:pPr>
              <a:t>67</a:t>
            </a:fld>
            <a:endParaRPr lang="en-US" kern="0"/>
          </a:p>
        </p:txBody>
      </p:sp>
      <p:pic>
        <p:nvPicPr>
          <p:cNvPr id="33" name="Graphic 32">
            <a:extLst>
              <a:ext uri="{FF2B5EF4-FFF2-40B4-BE49-F238E27FC236}">
                <a16:creationId xmlns:a16="http://schemas.microsoft.com/office/drawing/2014/main" id="{C7141F51-1C4E-056D-D152-5109C365C4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8579" y="3063961"/>
            <a:ext cx="19033139" cy="8872853"/>
          </a:xfrm>
          <a:prstGeom prst="rect">
            <a:avLst/>
          </a:prstGeom>
        </p:spPr>
      </p:pic>
    </p:spTree>
    <p:extLst>
      <p:ext uri="{BB962C8B-B14F-4D97-AF65-F5344CB8AC3E}">
        <p14:creationId xmlns:p14="http://schemas.microsoft.com/office/powerpoint/2010/main" val="2187133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DA1F7-A8A3-8111-98B4-B4C9E3CD383F}"/>
            </a:ext>
          </a:extLst>
        </p:cNvPr>
        <p:cNvGrpSpPr/>
        <p:nvPr/>
      </p:nvGrpSpPr>
      <p:grpSpPr>
        <a:xfrm>
          <a:off x="0" y="0"/>
          <a:ext cx="0" cy="0"/>
          <a:chOff x="0" y="0"/>
          <a:chExt cx="0" cy="0"/>
        </a:xfrm>
      </p:grpSpPr>
      <p:sp>
        <p:nvSpPr>
          <p:cNvPr id="4" name="Google Shape;91;p3">
            <a:extLst>
              <a:ext uri="{FF2B5EF4-FFF2-40B4-BE49-F238E27FC236}">
                <a16:creationId xmlns:a16="http://schemas.microsoft.com/office/drawing/2014/main" id="{62BC064F-40ED-5BD1-C002-74624791E8AE}"/>
              </a:ext>
            </a:extLst>
          </p:cNvPr>
          <p:cNvSpPr txBox="1">
            <a:spLocks/>
          </p:cNvSpPr>
          <p:nvPr/>
        </p:nvSpPr>
        <p:spPr>
          <a:xfrm>
            <a:off x="-1" y="170796"/>
            <a:ext cx="24387175"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29617"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a:solidFill>
                  <a:srgbClr val="000000"/>
                </a:solidFill>
                <a:latin typeface="Times New Roman" panose="02020603050405020304" pitchFamily="18" charset="0"/>
                <a:cs typeface="Times New Roman" panose="02020603050405020304" pitchFamily="18" charset="0"/>
              </a:rPr>
              <a:t>Evaluation</a:t>
            </a:r>
          </a:p>
        </p:txBody>
      </p:sp>
      <p:sp>
        <p:nvSpPr>
          <p:cNvPr id="17" name="Slide Number Placeholder 2">
            <a:extLst>
              <a:ext uri="{FF2B5EF4-FFF2-40B4-BE49-F238E27FC236}">
                <a16:creationId xmlns:a16="http://schemas.microsoft.com/office/drawing/2014/main" id="{2C4BD423-0E70-5127-3AC4-EDC0BC89BBF5}"/>
              </a:ext>
            </a:extLst>
          </p:cNvPr>
          <p:cNvSpPr>
            <a:spLocks noGrp="1"/>
          </p:cNvSpPr>
          <p:nvPr>
            <p:ph type="sldNum" sz="quarter" idx="4"/>
          </p:nvPr>
        </p:nvSpPr>
        <p:spPr>
          <a:xfrm>
            <a:off x="23214133" y="13024017"/>
            <a:ext cx="924316" cy="444843"/>
          </a:xfrm>
        </p:spPr>
        <p:txBody>
          <a:bodyPr/>
          <a:lstStyle/>
          <a:p>
            <a:pPr defTabSz="1828800">
              <a:buClr>
                <a:srgbClr val="000000"/>
              </a:buClr>
            </a:pPr>
            <a:fld id="{00000000-1234-1234-1234-123412341234}" type="slidenum">
              <a:rPr lang="en-US" kern="0"/>
              <a:pPr defTabSz="1828800">
                <a:buClr>
                  <a:srgbClr val="000000"/>
                </a:buClr>
              </a:pPr>
              <a:t>68</a:t>
            </a:fld>
            <a:endParaRPr lang="en-US" kern="0"/>
          </a:p>
        </p:txBody>
      </p:sp>
      <p:pic>
        <p:nvPicPr>
          <p:cNvPr id="8" name="Graphic 7">
            <a:extLst>
              <a:ext uri="{FF2B5EF4-FFF2-40B4-BE49-F238E27FC236}">
                <a16:creationId xmlns:a16="http://schemas.microsoft.com/office/drawing/2014/main" id="{4753A938-0C06-0965-D3B6-D0B485BD4C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0518" y="1765499"/>
            <a:ext cx="20964138" cy="10591257"/>
          </a:xfrm>
          <a:prstGeom prst="rect">
            <a:avLst/>
          </a:prstGeom>
        </p:spPr>
      </p:pic>
    </p:spTree>
    <p:extLst>
      <p:ext uri="{BB962C8B-B14F-4D97-AF65-F5344CB8AC3E}">
        <p14:creationId xmlns:p14="http://schemas.microsoft.com/office/powerpoint/2010/main" val="29836574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C3DFDC-AF57-EEB0-BBEE-A199D4FCA6FB}"/>
              </a:ext>
            </a:extLst>
          </p:cNvPr>
          <p:cNvSpPr>
            <a:spLocks noGrp="1"/>
          </p:cNvSpPr>
          <p:nvPr>
            <p:ph type="sldNum" sz="quarter" idx="4"/>
          </p:nvPr>
        </p:nvSpPr>
        <p:spPr/>
        <p:txBody>
          <a:bodyPr/>
          <a:lstStyle/>
          <a:p>
            <a:pPr defTabSz="1828800">
              <a:buClr>
                <a:srgbClr val="000000"/>
              </a:buClr>
            </a:pPr>
            <a:fld id="{00000000-1234-1234-1234-123412341234}" type="slidenum">
              <a:rPr lang="en-US" kern="0"/>
              <a:pPr defTabSz="1828800">
                <a:buClr>
                  <a:srgbClr val="000000"/>
                </a:buClr>
              </a:pPr>
              <a:t>69</a:t>
            </a:fld>
            <a:endParaRPr lang="en-US" kern="0"/>
          </a:p>
        </p:txBody>
      </p:sp>
      <p:sp>
        <p:nvSpPr>
          <p:cNvPr id="5" name="Google Shape;91;p3">
            <a:extLst>
              <a:ext uri="{FF2B5EF4-FFF2-40B4-BE49-F238E27FC236}">
                <a16:creationId xmlns:a16="http://schemas.microsoft.com/office/drawing/2014/main" id="{485FAF24-F3C6-E682-0023-B5FA3BFC5971}"/>
              </a:ext>
            </a:extLst>
          </p:cNvPr>
          <p:cNvSpPr txBox="1">
            <a:spLocks/>
          </p:cNvSpPr>
          <p:nvPr/>
        </p:nvSpPr>
        <p:spPr>
          <a:xfrm>
            <a:off x="-1" y="170796"/>
            <a:ext cx="24387175" cy="135255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chemeClr val="accent1"/>
            </a:solidFill>
          </a:ln>
          <a:effectLst>
            <a:outerShdw blurRad="50800" dist="129288"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a:solidFill>
                  <a:srgbClr val="000000"/>
                </a:solidFill>
              </a:rPr>
              <a:t>Future Work</a:t>
            </a:r>
            <a:endParaRPr lang="en-US" sz="7200">
              <a:solidFill>
                <a:srgbClr val="000000"/>
              </a:solidFill>
              <a:latin typeface="Times New Roman" panose="02020603050405020304" pitchFamily="18" charset="0"/>
              <a:cs typeface="Times New Roman" panose="02020603050405020304" pitchFamily="18" charset="0"/>
            </a:endParaRPr>
          </a:p>
        </p:txBody>
      </p:sp>
      <p:pic>
        <p:nvPicPr>
          <p:cNvPr id="25" name="Graphic 24">
            <a:extLst>
              <a:ext uri="{FF2B5EF4-FFF2-40B4-BE49-F238E27FC236}">
                <a16:creationId xmlns:a16="http://schemas.microsoft.com/office/drawing/2014/main" id="{4054DBA7-8657-AB1E-E041-73CEAE3DAB21}"/>
              </a:ext>
            </a:extLst>
          </p:cNvPr>
          <p:cNvPicPr>
            <a:picLocks noChangeAspect="1"/>
          </p:cNvPicPr>
          <p:nvPr/>
        </p:nvPicPr>
        <p:blipFill>
          <a:blip r:embed="rId3">
            <a:extLst>
              <a:ext uri="{96DAC541-7B7A-43D3-8B79-37D633B846F1}">
                <asvg:svgBlip xmlns:asvg="http://schemas.microsoft.com/office/drawing/2016/SVG/main" r:embed="rId4"/>
              </a:ext>
            </a:extLst>
          </a:blip>
          <a:srcRect r="9474"/>
          <a:stretch/>
        </p:blipFill>
        <p:spPr>
          <a:xfrm>
            <a:off x="1011156" y="2100648"/>
            <a:ext cx="22202977" cy="9514703"/>
          </a:xfrm>
          <a:prstGeom prst="rect">
            <a:avLst/>
          </a:prstGeom>
        </p:spPr>
      </p:pic>
    </p:spTree>
    <p:extLst>
      <p:ext uri="{BB962C8B-B14F-4D97-AF65-F5344CB8AC3E}">
        <p14:creationId xmlns:p14="http://schemas.microsoft.com/office/powerpoint/2010/main" val="25522492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4D928-3698-CD23-63C5-CBD4F9F9A25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4BE0CF0-7353-8331-7960-2D4CD423DAA4}"/>
              </a:ext>
            </a:extLst>
          </p:cNvPr>
          <p:cNvSpPr txBox="1"/>
          <p:nvPr/>
        </p:nvSpPr>
        <p:spPr>
          <a:xfrm>
            <a:off x="1245296" y="4103400"/>
            <a:ext cx="11745741" cy="5509200"/>
          </a:xfrm>
          <a:prstGeom prst="rect">
            <a:avLst/>
          </a:prstGeom>
          <a:noFill/>
        </p:spPr>
        <p:txBody>
          <a:bodyPr wrap="square" rtlCol="0">
            <a:spAutoFit/>
          </a:bodyPr>
          <a:lstStyle/>
          <a:p>
            <a:pPr marL="742950" indent="-742950" rtl="0">
              <a:buFont typeface="Arial" panose="020B0604020202020204" pitchFamily="34" charset="0"/>
              <a:buChar char="•"/>
            </a:pPr>
            <a:r>
              <a:rPr lang="en-US" sz="4400" b="1"/>
              <a:t>Enables what-if analysis</a:t>
            </a:r>
          </a:p>
          <a:p>
            <a:pPr rtl="0"/>
            <a:endParaRPr lang="en-US" sz="4400" b="1"/>
          </a:p>
          <a:p>
            <a:pPr marL="742950" indent="-742950" rtl="0">
              <a:buFont typeface="Arial" panose="020B0604020202020204" pitchFamily="34" charset="0"/>
              <a:buChar char="•"/>
            </a:pPr>
            <a:r>
              <a:rPr lang="en-US" sz="4400" b="1"/>
              <a:t>Keeps the human-in-the-loop</a:t>
            </a:r>
          </a:p>
          <a:p>
            <a:pPr rtl="0"/>
            <a:endParaRPr lang="en-US" sz="4400" b="1"/>
          </a:p>
          <a:p>
            <a:pPr marL="742950" indent="-742950" rtl="0">
              <a:buFont typeface="Arial" panose="020B0604020202020204" pitchFamily="34" charset="0"/>
              <a:buChar char="•"/>
            </a:pPr>
            <a:r>
              <a:rPr lang="en-US" sz="4400" b="1"/>
              <a:t>Jointly models security and connectivity</a:t>
            </a:r>
          </a:p>
          <a:p>
            <a:pPr rtl="0"/>
            <a:endParaRPr lang="en-US" sz="4400" b="1"/>
          </a:p>
          <a:p>
            <a:pPr marL="742950" indent="-742950" rtl="0">
              <a:buFont typeface="Arial" panose="020B0604020202020204" pitchFamily="34" charset="0"/>
              <a:buChar char="•"/>
            </a:pPr>
            <a:r>
              <a:rPr lang="en-US" sz="4400" b="1"/>
              <a:t>Supports model updates and refinement efficiently</a:t>
            </a:r>
          </a:p>
        </p:txBody>
      </p:sp>
      <p:pic>
        <p:nvPicPr>
          <p:cNvPr id="5" name="Graphic 4">
            <a:extLst>
              <a:ext uri="{FF2B5EF4-FFF2-40B4-BE49-F238E27FC236}">
                <a16:creationId xmlns:a16="http://schemas.microsoft.com/office/drawing/2014/main" id="{A5E9DD89-6D13-4396-A07C-4BC9E2EFF4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74973" y="1962614"/>
            <a:ext cx="9666906" cy="10420703"/>
          </a:xfrm>
          <a:prstGeom prst="rect">
            <a:avLst/>
          </a:prstGeom>
        </p:spPr>
      </p:pic>
      <p:sp>
        <p:nvSpPr>
          <p:cNvPr id="6" name="Slide Number Placeholder 5">
            <a:extLst>
              <a:ext uri="{FF2B5EF4-FFF2-40B4-BE49-F238E27FC236}">
                <a16:creationId xmlns:a16="http://schemas.microsoft.com/office/drawing/2014/main" id="{4176F8FA-83F9-F6F8-1227-961EC8B0810B}"/>
              </a:ext>
            </a:extLst>
          </p:cNvPr>
          <p:cNvSpPr>
            <a:spLocks noGrp="1"/>
          </p:cNvSpPr>
          <p:nvPr>
            <p:ph type="sldNum" sz="quarter" idx="4"/>
          </p:nvPr>
        </p:nvSpPr>
        <p:spPr/>
        <p:txBody>
          <a:bodyPr/>
          <a:lstStyle/>
          <a:p>
            <a:fld id="{5D421B75-32F1-3341-9ED0-64265A793BE3}" type="slidenum">
              <a:rPr lang="en-US" smtClean="0"/>
              <a:pPr/>
              <a:t>7</a:t>
            </a:fld>
            <a:endParaRPr lang="en-US"/>
          </a:p>
        </p:txBody>
      </p:sp>
      <p:sp>
        <p:nvSpPr>
          <p:cNvPr id="3" name="Google Shape;91;p3">
            <a:extLst>
              <a:ext uri="{FF2B5EF4-FFF2-40B4-BE49-F238E27FC236}">
                <a16:creationId xmlns:a16="http://schemas.microsoft.com/office/drawing/2014/main" id="{D6DDD41D-C2C6-CACF-3374-5AA76A0F962E}"/>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92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a:solidFill>
                  <a:srgbClr val="000000"/>
                </a:solidFill>
                <a:latin typeface="Times New Roman" panose="02020603050405020304" pitchFamily="18" charset="0"/>
                <a:cs typeface="Times New Roman" panose="02020603050405020304" pitchFamily="18" charset="0"/>
              </a:rPr>
              <a:t>So, what we need?</a:t>
            </a:r>
          </a:p>
        </p:txBody>
      </p:sp>
    </p:spTree>
    <p:extLst>
      <p:ext uri="{BB962C8B-B14F-4D97-AF65-F5344CB8AC3E}">
        <p14:creationId xmlns:p14="http://schemas.microsoft.com/office/powerpoint/2010/main" val="18614467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50D48-9109-A6B1-140B-A278EF7069C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211C5E-D178-D62B-ADCB-65DB752312ED}"/>
              </a:ext>
            </a:extLst>
          </p:cNvPr>
          <p:cNvSpPr>
            <a:spLocks noGrp="1"/>
          </p:cNvSpPr>
          <p:nvPr>
            <p:ph type="sldNum" sz="quarter" idx="4"/>
          </p:nvPr>
        </p:nvSpPr>
        <p:spPr/>
        <p:txBody>
          <a:bodyPr/>
          <a:lstStyle/>
          <a:p>
            <a:pPr defTabSz="1828800">
              <a:buClr>
                <a:srgbClr val="000000"/>
              </a:buClr>
            </a:pPr>
            <a:fld id="{00000000-1234-1234-1234-123412341234}" type="slidenum">
              <a:rPr lang="en-US" kern="0"/>
              <a:pPr defTabSz="1828800">
                <a:buClr>
                  <a:srgbClr val="000000"/>
                </a:buClr>
              </a:pPr>
              <a:t>70</a:t>
            </a:fld>
            <a:endParaRPr lang="en-US" kern="0"/>
          </a:p>
        </p:txBody>
      </p:sp>
      <p:sp>
        <p:nvSpPr>
          <p:cNvPr id="5" name="Google Shape;91;p3">
            <a:extLst>
              <a:ext uri="{FF2B5EF4-FFF2-40B4-BE49-F238E27FC236}">
                <a16:creationId xmlns:a16="http://schemas.microsoft.com/office/drawing/2014/main" id="{6F6470A4-490C-F91F-D2CC-6CC3F4210CDF}"/>
              </a:ext>
            </a:extLst>
          </p:cNvPr>
          <p:cNvSpPr txBox="1">
            <a:spLocks/>
          </p:cNvSpPr>
          <p:nvPr/>
        </p:nvSpPr>
        <p:spPr>
          <a:xfrm>
            <a:off x="-1" y="170796"/>
            <a:ext cx="24387175" cy="135255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chemeClr val="accent1"/>
            </a:solidFill>
          </a:ln>
          <a:effectLst>
            <a:outerShdw blurRad="50800" dist="129288"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a:solidFill>
                  <a:srgbClr val="000000"/>
                </a:solidFill>
              </a:rPr>
              <a:t>Future Work - DICE</a:t>
            </a:r>
            <a:endParaRPr lang="en-US" sz="7200">
              <a:solidFill>
                <a:srgbClr val="000000"/>
              </a:solidFill>
              <a:latin typeface="Times New Roman" panose="02020603050405020304" pitchFamily="18" charset="0"/>
              <a:cs typeface="Times New Roman" panose="02020603050405020304" pitchFamily="18" charset="0"/>
            </a:endParaRPr>
          </a:p>
        </p:txBody>
      </p:sp>
      <p:pic>
        <p:nvPicPr>
          <p:cNvPr id="33" name="Graphic 32">
            <a:extLst>
              <a:ext uri="{FF2B5EF4-FFF2-40B4-BE49-F238E27FC236}">
                <a16:creationId xmlns:a16="http://schemas.microsoft.com/office/drawing/2014/main" id="{AAE9F266-CBA5-B597-C44A-3FAE178B96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2265" y="2358411"/>
            <a:ext cx="22184026" cy="8999178"/>
          </a:xfrm>
          <a:prstGeom prst="rect">
            <a:avLst/>
          </a:prstGeom>
        </p:spPr>
      </p:pic>
      <p:sp>
        <p:nvSpPr>
          <p:cNvPr id="34" name="TextBox 33">
            <a:extLst>
              <a:ext uri="{FF2B5EF4-FFF2-40B4-BE49-F238E27FC236}">
                <a16:creationId xmlns:a16="http://schemas.microsoft.com/office/drawing/2014/main" id="{EF949045-FB41-E56E-C378-2F975A635C3E}"/>
              </a:ext>
            </a:extLst>
          </p:cNvPr>
          <p:cNvSpPr txBox="1"/>
          <p:nvPr/>
        </p:nvSpPr>
        <p:spPr>
          <a:xfrm>
            <a:off x="4791183" y="11555243"/>
            <a:ext cx="15586190" cy="635559"/>
          </a:xfrm>
          <a:prstGeom prst="rect">
            <a:avLst/>
          </a:prstGeom>
          <a:noFill/>
        </p:spPr>
        <p:txBody>
          <a:bodyPr wrap="none" rtlCol="0">
            <a:spAutoFit/>
          </a:bodyPr>
          <a:lstStyle/>
          <a:p>
            <a:r>
              <a:rPr lang="en-US" b="1"/>
              <a:t>Device Identifier Composition Engine (DICE) Architecture for Zero-Trust</a:t>
            </a:r>
          </a:p>
        </p:txBody>
      </p:sp>
    </p:spTree>
    <p:extLst>
      <p:ext uri="{BB962C8B-B14F-4D97-AF65-F5344CB8AC3E}">
        <p14:creationId xmlns:p14="http://schemas.microsoft.com/office/powerpoint/2010/main" val="19345469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BCBB9-1D0B-98F6-08E2-A310335FA73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8CE982-1774-2988-3D8D-40D46866E661}"/>
              </a:ext>
            </a:extLst>
          </p:cNvPr>
          <p:cNvSpPr>
            <a:spLocks noGrp="1"/>
          </p:cNvSpPr>
          <p:nvPr>
            <p:ph type="sldNum" sz="quarter" idx="4"/>
          </p:nvPr>
        </p:nvSpPr>
        <p:spPr/>
        <p:txBody>
          <a:bodyPr/>
          <a:lstStyle/>
          <a:p>
            <a:pPr defTabSz="1828800">
              <a:buClr>
                <a:srgbClr val="000000"/>
              </a:buClr>
            </a:pPr>
            <a:fld id="{00000000-1234-1234-1234-123412341234}" type="slidenum">
              <a:rPr lang="en-US" kern="0"/>
              <a:pPr defTabSz="1828800">
                <a:buClr>
                  <a:srgbClr val="000000"/>
                </a:buClr>
              </a:pPr>
              <a:t>71</a:t>
            </a:fld>
            <a:endParaRPr lang="en-US" kern="0"/>
          </a:p>
        </p:txBody>
      </p:sp>
      <p:sp>
        <p:nvSpPr>
          <p:cNvPr id="5" name="Google Shape;91;p3">
            <a:extLst>
              <a:ext uri="{FF2B5EF4-FFF2-40B4-BE49-F238E27FC236}">
                <a16:creationId xmlns:a16="http://schemas.microsoft.com/office/drawing/2014/main" id="{6BBD5E26-EC40-2AA6-1129-8749EC3ACAE7}"/>
              </a:ext>
            </a:extLst>
          </p:cNvPr>
          <p:cNvSpPr txBox="1">
            <a:spLocks/>
          </p:cNvSpPr>
          <p:nvPr/>
        </p:nvSpPr>
        <p:spPr>
          <a:xfrm>
            <a:off x="-1" y="170796"/>
            <a:ext cx="24387175" cy="135255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chemeClr val="accent1"/>
            </a:solidFill>
          </a:ln>
          <a:effectLst>
            <a:outerShdw blurRad="50800" dist="129288"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a:solidFill>
                  <a:srgbClr val="000000"/>
                </a:solidFill>
              </a:rPr>
              <a:t>Future Work - DICE</a:t>
            </a:r>
            <a:endParaRPr lang="en-US" sz="7200">
              <a:solidFill>
                <a:srgbClr val="00000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13B67BE0-D003-9C53-6C81-80E05748DF51}"/>
              </a:ext>
            </a:extLst>
          </p:cNvPr>
          <p:cNvSpPr txBox="1"/>
          <p:nvPr/>
        </p:nvSpPr>
        <p:spPr>
          <a:xfrm>
            <a:off x="4565785" y="11237464"/>
            <a:ext cx="14494545" cy="635559"/>
          </a:xfrm>
          <a:prstGeom prst="rect">
            <a:avLst/>
          </a:prstGeom>
          <a:noFill/>
        </p:spPr>
        <p:txBody>
          <a:bodyPr wrap="none" rtlCol="0">
            <a:spAutoFit/>
          </a:bodyPr>
          <a:lstStyle/>
          <a:p>
            <a:r>
              <a:rPr lang="en-US"/>
              <a:t>Device Identifier Composition Engine (DICE) Architecture for Zero-Trust</a:t>
            </a:r>
          </a:p>
        </p:txBody>
      </p:sp>
      <p:sp>
        <p:nvSpPr>
          <p:cNvPr id="2" name="Text 2">
            <a:extLst>
              <a:ext uri="{FF2B5EF4-FFF2-40B4-BE49-F238E27FC236}">
                <a16:creationId xmlns:a16="http://schemas.microsoft.com/office/drawing/2014/main" id="{3D26BD53-165C-5B7E-ED9E-E4A483527FD2}"/>
              </a:ext>
            </a:extLst>
          </p:cNvPr>
          <p:cNvSpPr/>
          <p:nvPr/>
        </p:nvSpPr>
        <p:spPr>
          <a:xfrm>
            <a:off x="5562715" y="4124707"/>
            <a:ext cx="5302705" cy="515686"/>
          </a:xfrm>
          <a:prstGeom prst="rect">
            <a:avLst/>
          </a:prstGeom>
          <a:noFill/>
          <a:ln/>
        </p:spPr>
        <p:txBody>
          <a:bodyPr wrap="none" lIns="0" tIns="0" rIns="0" bIns="0" rtlCol="0" anchor="t"/>
          <a:lstStyle/>
          <a:p>
            <a:pPr marL="0" indent="0" algn="l">
              <a:lnSpc>
                <a:spcPts val="2550"/>
              </a:lnSpc>
              <a:buNone/>
            </a:pPr>
            <a:endParaRPr lang="en-US" sz="2050">
              <a:latin typeface="Times New Roman" panose="02020603050405020304" pitchFamily="18" charset="0"/>
              <a:cs typeface="Times New Roman" panose="02020603050405020304" pitchFamily="18" charset="0"/>
            </a:endParaRPr>
          </a:p>
        </p:txBody>
      </p:sp>
      <p:sp>
        <p:nvSpPr>
          <p:cNvPr id="4" name="Text 3">
            <a:extLst>
              <a:ext uri="{FF2B5EF4-FFF2-40B4-BE49-F238E27FC236}">
                <a16:creationId xmlns:a16="http://schemas.microsoft.com/office/drawing/2014/main" id="{E147E583-493A-BD8E-E336-4C636A9A2730}"/>
              </a:ext>
            </a:extLst>
          </p:cNvPr>
          <p:cNvSpPr/>
          <p:nvPr/>
        </p:nvSpPr>
        <p:spPr>
          <a:xfrm>
            <a:off x="12525606" y="4382550"/>
            <a:ext cx="8969341" cy="593961"/>
          </a:xfrm>
          <a:prstGeom prst="rect">
            <a:avLst/>
          </a:prstGeom>
          <a:noFill/>
          <a:ln/>
        </p:spPr>
        <p:txBody>
          <a:bodyPr wrap="none" lIns="0" tIns="0" rIns="0" bIns="0" rtlCol="0" anchor="t"/>
          <a:lstStyle/>
          <a:p>
            <a:pPr marL="0" indent="0" algn="l">
              <a:lnSpc>
                <a:spcPts val="2950"/>
              </a:lnSpc>
              <a:buNone/>
            </a:pPr>
            <a:r>
              <a:rPr lang="en-US" sz="4400" b="1">
                <a:latin typeface="Times New Roman" panose="02020603050405020304" pitchFamily="18" charset="0"/>
                <a:ea typeface="Barlow" pitchFamily="34" charset="-122"/>
                <a:cs typeface="Times New Roman" panose="02020603050405020304" pitchFamily="18" charset="0"/>
              </a:rPr>
              <a:t>Minimal trust anchor for devices.</a:t>
            </a:r>
            <a:endParaRPr lang="en-US" sz="4400" b="1">
              <a:latin typeface="Times New Roman" panose="02020603050405020304" pitchFamily="18" charset="0"/>
              <a:cs typeface="Times New Roman" panose="02020603050405020304" pitchFamily="18" charset="0"/>
            </a:endParaRPr>
          </a:p>
        </p:txBody>
      </p:sp>
      <p:sp>
        <p:nvSpPr>
          <p:cNvPr id="6" name="Text 5">
            <a:extLst>
              <a:ext uri="{FF2B5EF4-FFF2-40B4-BE49-F238E27FC236}">
                <a16:creationId xmlns:a16="http://schemas.microsoft.com/office/drawing/2014/main" id="{856FC20F-D6B6-9BFB-6A8A-F1E488C86864}"/>
              </a:ext>
            </a:extLst>
          </p:cNvPr>
          <p:cNvSpPr/>
          <p:nvPr/>
        </p:nvSpPr>
        <p:spPr>
          <a:xfrm>
            <a:off x="5562714" y="4837283"/>
            <a:ext cx="4725255" cy="515686"/>
          </a:xfrm>
          <a:prstGeom prst="rect">
            <a:avLst/>
          </a:prstGeom>
          <a:noFill/>
          <a:ln/>
        </p:spPr>
        <p:txBody>
          <a:bodyPr wrap="none" lIns="0" tIns="0" rIns="0" bIns="0" rtlCol="0" anchor="t"/>
          <a:lstStyle/>
          <a:p>
            <a:pPr marL="0" indent="0" algn="l">
              <a:lnSpc>
                <a:spcPts val="2550"/>
              </a:lnSpc>
              <a:buNone/>
            </a:pPr>
            <a:endParaRPr lang="en-US" sz="2050">
              <a:latin typeface="Times New Roman" panose="02020603050405020304" pitchFamily="18" charset="0"/>
              <a:cs typeface="Times New Roman" panose="02020603050405020304" pitchFamily="18" charset="0"/>
            </a:endParaRPr>
          </a:p>
        </p:txBody>
      </p:sp>
      <p:sp>
        <p:nvSpPr>
          <p:cNvPr id="7" name="Text 6">
            <a:extLst>
              <a:ext uri="{FF2B5EF4-FFF2-40B4-BE49-F238E27FC236}">
                <a16:creationId xmlns:a16="http://schemas.microsoft.com/office/drawing/2014/main" id="{D9E56EA8-CD22-14FE-5114-F7E7D3E7AB83}"/>
              </a:ext>
            </a:extLst>
          </p:cNvPr>
          <p:cNvSpPr/>
          <p:nvPr/>
        </p:nvSpPr>
        <p:spPr>
          <a:xfrm>
            <a:off x="12574118" y="6028475"/>
            <a:ext cx="7418772" cy="593961"/>
          </a:xfrm>
          <a:prstGeom prst="rect">
            <a:avLst/>
          </a:prstGeom>
          <a:noFill/>
          <a:ln/>
        </p:spPr>
        <p:txBody>
          <a:bodyPr wrap="none" lIns="0" tIns="0" rIns="0" bIns="0" rtlCol="0" anchor="t"/>
          <a:lstStyle/>
          <a:p>
            <a:pPr marL="0" indent="0" algn="l">
              <a:lnSpc>
                <a:spcPts val="2950"/>
              </a:lnSpc>
              <a:buNone/>
            </a:pPr>
            <a:r>
              <a:rPr lang="en-US" sz="4400" b="1">
                <a:latin typeface="Times New Roman" panose="02020603050405020304" pitchFamily="18" charset="0"/>
                <a:ea typeface="Barlow" pitchFamily="34" charset="-122"/>
                <a:cs typeface="Times New Roman" panose="02020603050405020304" pitchFamily="18" charset="0"/>
              </a:rPr>
              <a:t>Any change in firmware is evident.</a:t>
            </a:r>
            <a:endParaRPr lang="en-US" sz="4400" b="1">
              <a:latin typeface="Times New Roman" panose="02020603050405020304" pitchFamily="18" charset="0"/>
              <a:cs typeface="Times New Roman" panose="02020603050405020304" pitchFamily="18" charset="0"/>
            </a:endParaRPr>
          </a:p>
        </p:txBody>
      </p:sp>
      <p:sp>
        <p:nvSpPr>
          <p:cNvPr id="8" name="Text 8">
            <a:extLst>
              <a:ext uri="{FF2B5EF4-FFF2-40B4-BE49-F238E27FC236}">
                <a16:creationId xmlns:a16="http://schemas.microsoft.com/office/drawing/2014/main" id="{DAE580FE-83FB-081F-5B47-41F3C403A663}"/>
              </a:ext>
            </a:extLst>
          </p:cNvPr>
          <p:cNvSpPr/>
          <p:nvPr/>
        </p:nvSpPr>
        <p:spPr>
          <a:xfrm>
            <a:off x="5562714" y="5549859"/>
            <a:ext cx="4725255" cy="515686"/>
          </a:xfrm>
          <a:prstGeom prst="rect">
            <a:avLst/>
          </a:prstGeom>
          <a:noFill/>
          <a:ln/>
        </p:spPr>
        <p:txBody>
          <a:bodyPr wrap="none" lIns="0" tIns="0" rIns="0" bIns="0" rtlCol="0" anchor="t"/>
          <a:lstStyle/>
          <a:p>
            <a:pPr marL="0" indent="0" algn="l">
              <a:lnSpc>
                <a:spcPts val="2550"/>
              </a:lnSpc>
              <a:buNone/>
            </a:pPr>
            <a:endParaRPr lang="en-US" sz="2050">
              <a:latin typeface="Times New Roman" panose="02020603050405020304" pitchFamily="18" charset="0"/>
              <a:cs typeface="Times New Roman" panose="02020603050405020304" pitchFamily="18" charset="0"/>
            </a:endParaRPr>
          </a:p>
        </p:txBody>
      </p:sp>
      <p:sp>
        <p:nvSpPr>
          <p:cNvPr id="9" name="Text 9">
            <a:extLst>
              <a:ext uri="{FF2B5EF4-FFF2-40B4-BE49-F238E27FC236}">
                <a16:creationId xmlns:a16="http://schemas.microsoft.com/office/drawing/2014/main" id="{91AADB3E-4F5F-6FB3-3CAF-48D0740E2966}"/>
              </a:ext>
            </a:extLst>
          </p:cNvPr>
          <p:cNvSpPr/>
          <p:nvPr/>
        </p:nvSpPr>
        <p:spPr>
          <a:xfrm>
            <a:off x="12574118" y="7794509"/>
            <a:ext cx="8484327" cy="593961"/>
          </a:xfrm>
          <a:prstGeom prst="rect">
            <a:avLst/>
          </a:prstGeom>
          <a:noFill/>
          <a:ln/>
        </p:spPr>
        <p:txBody>
          <a:bodyPr wrap="none" lIns="0" tIns="0" rIns="0" bIns="0" rtlCol="0" anchor="t"/>
          <a:lstStyle/>
          <a:p>
            <a:pPr marL="0" indent="0" algn="l">
              <a:lnSpc>
                <a:spcPts val="2950"/>
              </a:lnSpc>
              <a:buNone/>
            </a:pPr>
            <a:r>
              <a:rPr lang="en-US" sz="4400" b="1">
                <a:latin typeface="Times New Roman" panose="02020603050405020304" pitchFamily="18" charset="0"/>
                <a:ea typeface="Barlow" pitchFamily="34" charset="-122"/>
                <a:cs typeface="Times New Roman" panose="02020603050405020304" pitchFamily="18" charset="0"/>
              </a:rPr>
              <a:t>Verify device security posture remotely.</a:t>
            </a:r>
            <a:endParaRPr lang="en-US" sz="4400" b="1">
              <a:latin typeface="Times New Roman" panose="02020603050405020304" pitchFamily="18" charset="0"/>
              <a:cs typeface="Times New Roman" panose="02020603050405020304" pitchFamily="18" charset="0"/>
            </a:endParaRPr>
          </a:p>
        </p:txBody>
      </p:sp>
      <p:sp>
        <p:nvSpPr>
          <p:cNvPr id="10" name="Text 12">
            <a:extLst>
              <a:ext uri="{FF2B5EF4-FFF2-40B4-BE49-F238E27FC236}">
                <a16:creationId xmlns:a16="http://schemas.microsoft.com/office/drawing/2014/main" id="{2CEC0319-9045-A633-6284-72F7D33F9344}"/>
              </a:ext>
            </a:extLst>
          </p:cNvPr>
          <p:cNvSpPr/>
          <p:nvPr/>
        </p:nvSpPr>
        <p:spPr>
          <a:xfrm>
            <a:off x="12574118" y="9346037"/>
            <a:ext cx="7768487" cy="593961"/>
          </a:xfrm>
          <a:prstGeom prst="rect">
            <a:avLst/>
          </a:prstGeom>
          <a:noFill/>
          <a:ln/>
        </p:spPr>
        <p:txBody>
          <a:bodyPr wrap="none" lIns="0" tIns="0" rIns="0" bIns="0" rtlCol="0" anchor="t"/>
          <a:lstStyle/>
          <a:p>
            <a:pPr marL="0" indent="0" algn="l">
              <a:lnSpc>
                <a:spcPts val="2950"/>
              </a:lnSpc>
              <a:buNone/>
            </a:pPr>
            <a:r>
              <a:rPr lang="en-US" sz="4400" b="1">
                <a:latin typeface="Times New Roman" panose="02020603050405020304" pitchFamily="18" charset="0"/>
                <a:ea typeface="Barlow" pitchFamily="34" charset="-122"/>
                <a:cs typeface="Times New Roman" panose="02020603050405020304" pitchFamily="18" charset="0"/>
              </a:rPr>
              <a:t>Scales without special hardware.</a:t>
            </a:r>
            <a:endParaRPr lang="en-US" sz="4400" b="1">
              <a:latin typeface="Times New Roman" panose="02020603050405020304" pitchFamily="18" charset="0"/>
              <a:cs typeface="Times New Roman" panose="02020603050405020304" pitchFamily="18" charset="0"/>
            </a:endParaRPr>
          </a:p>
        </p:txBody>
      </p:sp>
      <p:graphicFrame>
        <p:nvGraphicFramePr>
          <p:cNvPr id="11" name="Diagram 10">
            <a:extLst>
              <a:ext uri="{FF2B5EF4-FFF2-40B4-BE49-F238E27FC236}">
                <a16:creationId xmlns:a16="http://schemas.microsoft.com/office/drawing/2014/main" id="{BDE23BED-911D-E2D8-B6F2-2DC41CB5D663}"/>
              </a:ext>
            </a:extLst>
          </p:cNvPr>
          <p:cNvGraphicFramePr/>
          <p:nvPr/>
        </p:nvGraphicFramePr>
        <p:xfrm>
          <a:off x="2273861" y="3328275"/>
          <a:ext cx="9539197" cy="737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38026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EC6C7-917D-3B82-CFC2-8E01F1A7EF4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115947-AEFE-7B82-0486-A7BC96C93BBD}"/>
              </a:ext>
            </a:extLst>
          </p:cNvPr>
          <p:cNvSpPr>
            <a:spLocks noGrp="1"/>
          </p:cNvSpPr>
          <p:nvPr>
            <p:ph type="sldNum" sz="quarter" idx="4"/>
          </p:nvPr>
        </p:nvSpPr>
        <p:spPr/>
        <p:txBody>
          <a:bodyPr/>
          <a:lstStyle/>
          <a:p>
            <a:pPr defTabSz="1828800">
              <a:buClr>
                <a:srgbClr val="000000"/>
              </a:buClr>
            </a:pPr>
            <a:fld id="{00000000-1234-1234-1234-123412341234}" type="slidenum">
              <a:rPr lang="en-US" kern="0"/>
              <a:pPr defTabSz="1828800">
                <a:buClr>
                  <a:srgbClr val="000000"/>
                </a:buClr>
              </a:pPr>
              <a:t>72</a:t>
            </a:fld>
            <a:endParaRPr lang="en-US" kern="0"/>
          </a:p>
        </p:txBody>
      </p:sp>
      <p:sp>
        <p:nvSpPr>
          <p:cNvPr id="5" name="Google Shape;91;p3">
            <a:extLst>
              <a:ext uri="{FF2B5EF4-FFF2-40B4-BE49-F238E27FC236}">
                <a16:creationId xmlns:a16="http://schemas.microsoft.com/office/drawing/2014/main" id="{5FFC92A1-7DFB-55DC-6C84-682B6AA00B12}"/>
              </a:ext>
            </a:extLst>
          </p:cNvPr>
          <p:cNvSpPr txBox="1">
            <a:spLocks/>
          </p:cNvSpPr>
          <p:nvPr/>
        </p:nvSpPr>
        <p:spPr>
          <a:xfrm>
            <a:off x="1" y="170796"/>
            <a:ext cx="24387174" cy="135255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chemeClr val="accent1"/>
            </a:solidFill>
          </a:ln>
          <a:effectLst>
            <a:outerShdw blurRad="50800" dist="129288" dir="5400000" algn="ctr" rotWithShape="0">
              <a:srgbClr val="000000">
                <a:alpha val="43137"/>
              </a:srgbClr>
            </a:outerShdw>
          </a:effectLst>
        </p:spPr>
        <p:txBody>
          <a:bodyPr spcFirstLastPara="1" vert="horz" wrap="square" lIns="182850" tIns="91400" rIns="182850" bIns="91400" rtlCol="0" anchor="ctr" anchorCtr="0">
            <a:normAutofit/>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sz="7200" dirty="0">
                <a:solidFill>
                  <a:srgbClr val="000000"/>
                </a:solidFill>
              </a:rPr>
              <a:t>Published Papers</a:t>
            </a:r>
            <a:endParaRPr lang="en-US" sz="7200" dirty="0">
              <a:solidFill>
                <a:srgbClr val="0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9320246-A417-6966-5A28-0427460B3B80}"/>
              </a:ext>
            </a:extLst>
          </p:cNvPr>
          <p:cNvSpPr txBox="1"/>
          <p:nvPr/>
        </p:nvSpPr>
        <p:spPr>
          <a:xfrm>
            <a:off x="1990268" y="3477632"/>
            <a:ext cx="20406638" cy="7697492"/>
          </a:xfrm>
          <a:prstGeom prst="rect">
            <a:avLst/>
          </a:prstGeom>
          <a:noFill/>
        </p:spPr>
        <p:txBody>
          <a:bodyPr wrap="square">
            <a:spAutoFit/>
          </a:bodyPr>
          <a:lstStyle/>
          <a:p>
            <a:pPr marL="742950" indent="-742950">
              <a:buAutoNum type="arabicPeriod"/>
            </a:pPr>
            <a:r>
              <a:rPr lang="en-US" b="1" dirty="0" err="1">
                <a:solidFill>
                  <a:srgbClr val="000000"/>
                </a:solidFill>
                <a:latin typeface="Times New Roman" panose="02020603050405020304" pitchFamily="18" charset="0"/>
                <a:cs typeface="Times New Roman" panose="02020603050405020304" pitchFamily="18" charset="0"/>
              </a:rPr>
              <a:t>Podder</a:t>
            </a:r>
            <a:r>
              <a:rPr lang="en-US" b="1" dirty="0">
                <a:solidFill>
                  <a:srgbClr val="000000"/>
                </a:solidFill>
                <a:latin typeface="Times New Roman" panose="02020603050405020304" pitchFamily="18" charset="0"/>
                <a:cs typeface="Times New Roman" panose="02020603050405020304" pitchFamily="18" charset="0"/>
              </a:rPr>
              <a:t>, Rakesh</a:t>
            </a:r>
            <a:r>
              <a:rPr lang="en-US" dirty="0">
                <a:solidFill>
                  <a:srgbClr val="000000"/>
                </a:solidFill>
                <a:latin typeface="Times New Roman" panose="02020603050405020304" pitchFamily="18" charset="0"/>
                <a:cs typeface="Times New Roman" panose="02020603050405020304" pitchFamily="18" charset="0"/>
              </a:rPr>
              <a:t>, Jack Sovereign, Indrajit Ray, Madhan B. </a:t>
            </a:r>
            <a:r>
              <a:rPr lang="en-US" dirty="0" err="1">
                <a:solidFill>
                  <a:srgbClr val="000000"/>
                </a:solidFill>
                <a:latin typeface="Times New Roman" panose="02020603050405020304" pitchFamily="18" charset="0"/>
                <a:cs typeface="Times New Roman" panose="02020603050405020304" pitchFamily="18" charset="0"/>
              </a:rPr>
              <a:t>Santharam</a:t>
            </a:r>
            <a:r>
              <a:rPr lang="en-US" dirty="0">
                <a:solidFill>
                  <a:srgbClr val="000000"/>
                </a:solidFill>
                <a:latin typeface="Times New Roman" panose="02020603050405020304" pitchFamily="18" charset="0"/>
                <a:cs typeface="Times New Roman" panose="02020603050405020304" pitchFamily="18" charset="0"/>
              </a:rPr>
              <a:t>, and Stefano Righi. "</a:t>
            </a:r>
            <a:r>
              <a:rPr lang="en-US" i="1" dirty="0">
                <a:solidFill>
                  <a:srgbClr val="000000"/>
                </a:solidFill>
                <a:latin typeface="Times New Roman" panose="02020603050405020304" pitchFamily="18" charset="0"/>
                <a:cs typeface="Times New Roman" panose="02020603050405020304" pitchFamily="18" charset="0"/>
              </a:rPr>
              <a:t>The PIT-Cerberus framework: preventing device tampering during transit</a:t>
            </a:r>
            <a:r>
              <a:rPr lang="en-US" dirty="0">
                <a:solidFill>
                  <a:srgbClr val="000000"/>
                </a:solidFill>
                <a:latin typeface="Times New Roman" panose="02020603050405020304" pitchFamily="18" charset="0"/>
                <a:cs typeface="Times New Roman" panose="02020603050405020304" pitchFamily="18" charset="0"/>
              </a:rPr>
              <a:t>." In </a:t>
            </a:r>
            <a:r>
              <a:rPr lang="en-US" i="1" dirty="0">
                <a:solidFill>
                  <a:srgbClr val="000000"/>
                </a:solidFill>
                <a:latin typeface="Times New Roman" panose="02020603050405020304" pitchFamily="18" charset="0"/>
                <a:cs typeface="Times New Roman" panose="02020603050405020304" pitchFamily="18" charset="0"/>
              </a:rPr>
              <a:t>2024 IEEE 24th International Conference on Software Quality, Reliability and Security (QRS)</a:t>
            </a:r>
            <a:r>
              <a:rPr lang="en-US" dirty="0">
                <a:solidFill>
                  <a:srgbClr val="000000"/>
                </a:solidFill>
                <a:latin typeface="Times New Roman" panose="02020603050405020304" pitchFamily="18" charset="0"/>
                <a:cs typeface="Times New Roman" panose="02020603050405020304" pitchFamily="18" charset="0"/>
              </a:rPr>
              <a:t>, pp. 584-595. IEEE, 2024. </a:t>
            </a:r>
            <a:r>
              <a:rPr lang="en-US" b="1" dirty="0">
                <a:solidFill>
                  <a:srgbClr val="C00000"/>
                </a:solidFill>
                <a:latin typeface="Times New Roman" panose="02020603050405020304" pitchFamily="18" charset="0"/>
                <a:cs typeface="Times New Roman" panose="02020603050405020304" pitchFamily="18" charset="0"/>
              </a:rPr>
              <a:t>(Best Paper Award)</a:t>
            </a:r>
          </a:p>
          <a:p>
            <a:pPr marL="742950" indent="-742950">
              <a:buAutoNum type="arabicPeriod"/>
            </a:pPr>
            <a:r>
              <a:rPr lang="en-US" b="1" dirty="0" err="1">
                <a:solidFill>
                  <a:srgbClr val="000000"/>
                </a:solidFill>
                <a:latin typeface="Times New Roman" panose="02020603050405020304" pitchFamily="18" charset="0"/>
                <a:cs typeface="Times New Roman" panose="02020603050405020304" pitchFamily="18" charset="0"/>
              </a:rPr>
              <a:t>Podder</a:t>
            </a:r>
            <a:r>
              <a:rPr lang="en-US" b="1" dirty="0">
                <a:solidFill>
                  <a:srgbClr val="000000"/>
                </a:solidFill>
                <a:latin typeface="Times New Roman" panose="02020603050405020304" pitchFamily="18" charset="0"/>
                <a:cs typeface="Times New Roman" panose="02020603050405020304" pitchFamily="18" charset="0"/>
              </a:rPr>
              <a:t>, Rakesh</a:t>
            </a:r>
            <a:r>
              <a:rPr lang="en-US" dirty="0">
                <a:solidFill>
                  <a:srgbClr val="000000"/>
                </a:solidFill>
                <a:latin typeface="Times New Roman" panose="02020603050405020304" pitchFamily="18" charset="0"/>
                <a:cs typeface="Times New Roman" panose="02020603050405020304" pitchFamily="18" charset="0"/>
              </a:rPr>
              <a:t>, Mahmoud </a:t>
            </a:r>
            <a:r>
              <a:rPr lang="en-US" dirty="0" err="1">
                <a:solidFill>
                  <a:srgbClr val="000000"/>
                </a:solidFill>
                <a:latin typeface="Times New Roman" panose="02020603050405020304" pitchFamily="18" charset="0"/>
                <a:cs typeface="Times New Roman" panose="02020603050405020304" pitchFamily="18" charset="0"/>
              </a:rPr>
              <a:t>Abdelgawad</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Indrakshi</a:t>
            </a:r>
            <a:r>
              <a:rPr lang="en-US" dirty="0">
                <a:solidFill>
                  <a:srgbClr val="000000"/>
                </a:solidFill>
                <a:latin typeface="Times New Roman" panose="02020603050405020304" pitchFamily="18" charset="0"/>
                <a:cs typeface="Times New Roman" panose="02020603050405020304" pitchFamily="18" charset="0"/>
              </a:rPr>
              <a:t> Ray, Indrajit Ray, Madhan </a:t>
            </a:r>
            <a:r>
              <a:rPr lang="en-US" dirty="0" err="1">
                <a:solidFill>
                  <a:srgbClr val="000000"/>
                </a:solidFill>
                <a:latin typeface="Times New Roman" panose="02020603050405020304" pitchFamily="18" charset="0"/>
                <a:cs typeface="Times New Roman" panose="02020603050405020304" pitchFamily="18" charset="0"/>
              </a:rPr>
              <a:t>Santharam</a:t>
            </a:r>
            <a:r>
              <a:rPr lang="en-US" dirty="0">
                <a:solidFill>
                  <a:srgbClr val="000000"/>
                </a:solidFill>
                <a:latin typeface="Times New Roman" panose="02020603050405020304" pitchFamily="18" charset="0"/>
                <a:cs typeface="Times New Roman" panose="02020603050405020304" pitchFamily="18" charset="0"/>
              </a:rPr>
              <a:t>, and Stefano Righi. "</a:t>
            </a:r>
            <a:r>
              <a:rPr lang="en-US" i="1" dirty="0">
                <a:solidFill>
                  <a:srgbClr val="000000"/>
                </a:solidFill>
                <a:latin typeface="Times New Roman" panose="02020603050405020304" pitchFamily="18" charset="0"/>
                <a:cs typeface="Times New Roman" panose="02020603050405020304" pitchFamily="18" charset="0"/>
              </a:rPr>
              <a:t>Correctness and security analysis of the protection in transit (PIT) protocol</a:t>
            </a:r>
            <a:r>
              <a:rPr lang="en-US" dirty="0">
                <a:solidFill>
                  <a:srgbClr val="000000"/>
                </a:solidFill>
                <a:latin typeface="Times New Roman" panose="02020603050405020304" pitchFamily="18" charset="0"/>
                <a:cs typeface="Times New Roman" panose="02020603050405020304" pitchFamily="18" charset="0"/>
              </a:rPr>
              <a:t>." In </a:t>
            </a:r>
            <a:r>
              <a:rPr lang="en-US" i="1" dirty="0">
                <a:solidFill>
                  <a:srgbClr val="000000"/>
                </a:solidFill>
                <a:latin typeface="Times New Roman" panose="02020603050405020304" pitchFamily="18" charset="0"/>
                <a:cs typeface="Times New Roman" panose="02020603050405020304" pitchFamily="18" charset="0"/>
              </a:rPr>
              <a:t>JSS</a:t>
            </a:r>
            <a:r>
              <a:rPr lang="en-US" dirty="0">
                <a:solidFill>
                  <a:srgbClr val="000000"/>
                </a:solidFill>
                <a:latin typeface="Times New Roman" panose="02020603050405020304" pitchFamily="18" charset="0"/>
                <a:cs typeface="Times New Roman" panose="02020603050405020304" pitchFamily="18" charset="0"/>
              </a:rPr>
              <a:t>. </a:t>
            </a:r>
          </a:p>
          <a:p>
            <a:pPr marL="742950" indent="-742950">
              <a:buAutoNum type="arabicPeriod"/>
            </a:pPr>
            <a:r>
              <a:rPr lang="en-US" b="1" dirty="0" err="1">
                <a:solidFill>
                  <a:srgbClr val="000000"/>
                </a:solidFill>
                <a:latin typeface="Times New Roman" panose="02020603050405020304" pitchFamily="18" charset="0"/>
                <a:cs typeface="Times New Roman" panose="02020603050405020304" pitchFamily="18" charset="0"/>
              </a:rPr>
              <a:t>Podder</a:t>
            </a:r>
            <a:r>
              <a:rPr lang="en-US" b="1" dirty="0">
                <a:solidFill>
                  <a:srgbClr val="000000"/>
                </a:solidFill>
                <a:latin typeface="Times New Roman" panose="02020603050405020304" pitchFamily="18" charset="0"/>
                <a:cs typeface="Times New Roman" panose="02020603050405020304" pitchFamily="18" charset="0"/>
              </a:rPr>
              <a:t>, Rakesh</a:t>
            </a:r>
            <a:r>
              <a:rPr lang="en-US" dirty="0">
                <a:solidFill>
                  <a:srgbClr val="000000"/>
                </a:solidFill>
                <a:latin typeface="Times New Roman" panose="02020603050405020304" pitchFamily="18" charset="0"/>
                <a:cs typeface="Times New Roman" panose="02020603050405020304" pitchFamily="18" charset="0"/>
              </a:rPr>
              <a:t>, Tyler Rios, Indrajit Ray, </a:t>
            </a:r>
            <a:r>
              <a:rPr lang="en-US" dirty="0" err="1">
                <a:solidFill>
                  <a:srgbClr val="000000"/>
                </a:solidFill>
                <a:latin typeface="Times New Roman" panose="02020603050405020304" pitchFamily="18" charset="0"/>
                <a:cs typeface="Times New Roman" panose="02020603050405020304" pitchFamily="18" charset="0"/>
              </a:rPr>
              <a:t>Presanna</a:t>
            </a:r>
            <a:r>
              <a:rPr lang="en-US" dirty="0">
                <a:solidFill>
                  <a:srgbClr val="000000"/>
                </a:solidFill>
                <a:latin typeface="Times New Roman" panose="02020603050405020304" pitchFamily="18" charset="0"/>
                <a:cs typeface="Times New Roman" panose="02020603050405020304" pitchFamily="18" charset="0"/>
              </a:rPr>
              <a:t> Raman, and Stefano Righi. "</a:t>
            </a:r>
            <a:r>
              <a:rPr lang="en-US" i="1" dirty="0">
                <a:solidFill>
                  <a:srgbClr val="000000"/>
                </a:solidFill>
                <a:latin typeface="Times New Roman" panose="02020603050405020304" pitchFamily="18" charset="0"/>
                <a:cs typeface="Times New Roman" panose="02020603050405020304" pitchFamily="18" charset="0"/>
              </a:rPr>
              <a:t>S-RFUP: Secure Remote Firmware Update Protocol</a:t>
            </a:r>
            <a:r>
              <a:rPr lang="en-US" dirty="0">
                <a:solidFill>
                  <a:srgbClr val="000000"/>
                </a:solidFill>
                <a:latin typeface="Times New Roman" panose="02020603050405020304" pitchFamily="18" charset="0"/>
                <a:cs typeface="Times New Roman" panose="02020603050405020304" pitchFamily="18" charset="0"/>
              </a:rPr>
              <a:t>." In </a:t>
            </a:r>
            <a:r>
              <a:rPr lang="en-US" i="1" dirty="0">
                <a:solidFill>
                  <a:srgbClr val="000000"/>
                </a:solidFill>
                <a:latin typeface="Times New Roman" panose="02020603050405020304" pitchFamily="18" charset="0"/>
                <a:cs typeface="Times New Roman" panose="02020603050405020304" pitchFamily="18" charset="0"/>
              </a:rPr>
              <a:t>International Conference on Information Systems Security</a:t>
            </a:r>
            <a:r>
              <a:rPr lang="en-US" dirty="0">
                <a:solidFill>
                  <a:srgbClr val="000000"/>
                </a:solidFill>
                <a:latin typeface="Times New Roman" panose="02020603050405020304" pitchFamily="18" charset="0"/>
                <a:cs typeface="Times New Roman" panose="02020603050405020304" pitchFamily="18" charset="0"/>
              </a:rPr>
              <a:t>, pp. 42-62. Springer, Cham, 2025.</a:t>
            </a:r>
          </a:p>
          <a:p>
            <a:pPr marL="742950" indent="-742950">
              <a:buAutoNum type="arabicPeriod"/>
            </a:pPr>
            <a:r>
              <a:rPr lang="en-US" dirty="0">
                <a:solidFill>
                  <a:srgbClr val="000000"/>
                </a:solidFill>
                <a:latin typeface="Times New Roman" panose="02020603050405020304" pitchFamily="18" charset="0"/>
                <a:cs typeface="Times New Roman" panose="02020603050405020304" pitchFamily="18" charset="0"/>
              </a:rPr>
              <a:t>T. </a:t>
            </a:r>
            <a:r>
              <a:rPr lang="en-US" dirty="0" err="1">
                <a:solidFill>
                  <a:srgbClr val="000000"/>
                </a:solidFill>
                <a:latin typeface="Times New Roman" panose="02020603050405020304" pitchFamily="18" charset="0"/>
                <a:cs typeface="Times New Roman" panose="02020603050405020304" pitchFamily="18" charset="0"/>
              </a:rPr>
              <a:t>Rhaimi</a:t>
            </a:r>
            <a:r>
              <a:rPr lang="en-US" dirty="0">
                <a:solidFill>
                  <a:srgbClr val="000000"/>
                </a:solidFill>
                <a:latin typeface="Times New Roman" panose="02020603050405020304" pitchFamily="18" charset="0"/>
                <a:cs typeface="Times New Roman" panose="02020603050405020304" pitchFamily="18" charset="0"/>
              </a:rPr>
              <a:t>, H. </a:t>
            </a:r>
            <a:r>
              <a:rPr lang="en-US" dirty="0" err="1">
                <a:solidFill>
                  <a:srgbClr val="000000"/>
                </a:solidFill>
                <a:latin typeface="Times New Roman" panose="02020603050405020304" pitchFamily="18" charset="0"/>
                <a:cs typeface="Times New Roman" panose="02020603050405020304" pitchFamily="18" charset="0"/>
              </a:rPr>
              <a:t>Aghayarzadeh</a:t>
            </a:r>
            <a:r>
              <a:rPr lang="en-US" dirty="0">
                <a:solidFill>
                  <a:srgbClr val="000000"/>
                </a:solidFill>
                <a:latin typeface="Times New Roman" panose="02020603050405020304" pitchFamily="18" charset="0"/>
                <a:cs typeface="Times New Roman" panose="02020603050405020304" pitchFamily="18" charset="0"/>
              </a:rPr>
              <a:t>, </a:t>
            </a:r>
            <a:r>
              <a:rPr lang="en-US" b="1" dirty="0">
                <a:solidFill>
                  <a:srgbClr val="000000"/>
                </a:solidFill>
                <a:latin typeface="Times New Roman" panose="02020603050405020304" pitchFamily="18" charset="0"/>
                <a:cs typeface="Times New Roman" panose="02020603050405020304" pitchFamily="18" charset="0"/>
              </a:rPr>
              <a:t>R. </a:t>
            </a:r>
            <a:r>
              <a:rPr lang="en-US" b="1" dirty="0" err="1">
                <a:solidFill>
                  <a:srgbClr val="000000"/>
                </a:solidFill>
                <a:latin typeface="Times New Roman" panose="02020603050405020304" pitchFamily="18" charset="0"/>
                <a:cs typeface="Times New Roman" panose="02020603050405020304" pitchFamily="18" charset="0"/>
              </a:rPr>
              <a:t>Podder</a:t>
            </a:r>
            <a:r>
              <a:rPr lang="en-US" dirty="0">
                <a:solidFill>
                  <a:srgbClr val="000000"/>
                </a:solidFill>
                <a:latin typeface="Times New Roman" panose="02020603050405020304" pitchFamily="18" charset="0"/>
                <a:cs typeface="Times New Roman" panose="02020603050405020304" pitchFamily="18" charset="0"/>
              </a:rPr>
              <a:t>, and I. Ray, “Formal Specification and Verification of Protection in Transit (PIT) Protocol Using UPPAAL,” in 30th ACM Symposium on Access Control Models and Technologies (ACM SACMAT), 2025. </a:t>
            </a:r>
          </a:p>
          <a:p>
            <a:pPr marL="742950" indent="-742950">
              <a:buAutoNum type="arabicPeriod"/>
            </a:pPr>
            <a:r>
              <a:rPr lang="en-US" b="1" dirty="0">
                <a:solidFill>
                  <a:srgbClr val="000000"/>
                </a:solidFill>
                <a:latin typeface="Times New Roman" panose="02020603050405020304" pitchFamily="18" charset="0"/>
                <a:cs typeface="Times New Roman" panose="02020603050405020304" pitchFamily="18" charset="0"/>
              </a:rPr>
              <a:t>R. </a:t>
            </a:r>
            <a:r>
              <a:rPr lang="en-US" b="1" dirty="0" err="1">
                <a:solidFill>
                  <a:srgbClr val="000000"/>
                </a:solidFill>
                <a:latin typeface="Times New Roman" panose="02020603050405020304" pitchFamily="18" charset="0"/>
                <a:cs typeface="Times New Roman" panose="02020603050405020304" pitchFamily="18" charset="0"/>
              </a:rPr>
              <a:t>Podder</a:t>
            </a:r>
            <a:r>
              <a:rPr lang="en-US" dirty="0">
                <a:solidFill>
                  <a:srgbClr val="000000"/>
                </a:solidFill>
                <a:latin typeface="Times New Roman" panose="02020603050405020304" pitchFamily="18" charset="0"/>
                <a:cs typeface="Times New Roman" panose="02020603050405020304" pitchFamily="18" charset="0"/>
              </a:rPr>
              <a:t>, J. Simental, E. </a:t>
            </a:r>
            <a:r>
              <a:rPr lang="en-US" dirty="0" err="1">
                <a:solidFill>
                  <a:srgbClr val="000000"/>
                </a:solidFill>
                <a:latin typeface="Times New Roman" panose="02020603050405020304" pitchFamily="18" charset="0"/>
                <a:cs typeface="Times New Roman" panose="02020603050405020304" pitchFamily="18" charset="0"/>
              </a:rPr>
              <a:t>Azizl</a:t>
            </a:r>
            <a:r>
              <a:rPr lang="en-US" dirty="0">
                <a:solidFill>
                  <a:srgbClr val="000000"/>
                </a:solidFill>
                <a:latin typeface="Times New Roman" panose="02020603050405020304" pitchFamily="18" charset="0"/>
                <a:cs typeface="Times New Roman" panose="02020603050405020304" pitchFamily="18" charset="0"/>
              </a:rPr>
              <a:t>, B. Mantha, and I. Ray, “</a:t>
            </a:r>
            <a:r>
              <a:rPr lang="en-US" dirty="0" err="1">
                <a:solidFill>
                  <a:srgbClr val="000000"/>
                </a:solidFill>
                <a:latin typeface="Times New Roman" panose="02020603050405020304" pitchFamily="18" charset="0"/>
                <a:cs typeface="Times New Roman" panose="02020603050405020304" pitchFamily="18" charset="0"/>
              </a:rPr>
              <a:t>CoDICE</a:t>
            </a:r>
            <a:r>
              <a:rPr lang="en-US" dirty="0">
                <a:solidFill>
                  <a:srgbClr val="000000"/>
                </a:solidFill>
                <a:latin typeface="Times New Roman" panose="02020603050405020304" pitchFamily="18" charset="0"/>
                <a:cs typeface="Times New Roman" panose="02020603050405020304" pitchFamily="18" charset="0"/>
              </a:rPr>
              <a:t>: Roll the DICE for Firmware Attestation,” in 41st Annual Computer Security Applications Conference (ACSAC), 2025. </a:t>
            </a:r>
            <a:r>
              <a:rPr lang="en-US" b="1" dirty="0">
                <a:solidFill>
                  <a:srgbClr val="000000"/>
                </a:solidFill>
                <a:latin typeface="Times New Roman" panose="02020603050405020304" pitchFamily="18" charset="0"/>
                <a:cs typeface="Times New Roman" panose="02020603050405020304" pitchFamily="18" charset="0"/>
              </a:rPr>
              <a:t>Submitted</a:t>
            </a:r>
            <a:r>
              <a:rPr lang="en-US"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517929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CF75E2-92B9-B6C3-0D33-B2FB4806B82C}"/>
              </a:ext>
            </a:extLst>
          </p:cNvPr>
          <p:cNvSpPr>
            <a:spLocks noGrp="1"/>
          </p:cNvSpPr>
          <p:nvPr>
            <p:ph type="title"/>
          </p:nvPr>
        </p:nvSpPr>
        <p:spPr/>
        <p:txBody>
          <a:bodyPr/>
          <a:lstStyle/>
          <a:p>
            <a:r>
              <a:rPr lang="en-US"/>
              <a:t>Thank You</a:t>
            </a:r>
          </a:p>
        </p:txBody>
      </p:sp>
      <p:sp>
        <p:nvSpPr>
          <p:cNvPr id="4" name="Text Placeholder 3">
            <a:extLst>
              <a:ext uri="{FF2B5EF4-FFF2-40B4-BE49-F238E27FC236}">
                <a16:creationId xmlns:a16="http://schemas.microsoft.com/office/drawing/2014/main" id="{86C55339-84EA-0E4E-4CCA-519753D1CA26}"/>
              </a:ext>
            </a:extLst>
          </p:cNvPr>
          <p:cNvSpPr>
            <a:spLocks noGrp="1"/>
          </p:cNvSpPr>
          <p:nvPr>
            <p:ph type="body" sz="quarter" idx="12"/>
          </p:nvPr>
        </p:nvSpPr>
        <p:spPr>
          <a:xfrm>
            <a:off x="14705070" y="7773561"/>
            <a:ext cx="7498947" cy="721288"/>
          </a:xfrm>
        </p:spPr>
        <p:txBody>
          <a:bodyPr/>
          <a:lstStyle/>
          <a:p>
            <a:r>
              <a:rPr lang="en-US"/>
              <a:t>Question?</a:t>
            </a:r>
          </a:p>
        </p:txBody>
      </p:sp>
    </p:spTree>
    <p:extLst>
      <p:ext uri="{BB962C8B-B14F-4D97-AF65-F5344CB8AC3E}">
        <p14:creationId xmlns:p14="http://schemas.microsoft.com/office/powerpoint/2010/main" val="7081083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66335" y="4533968"/>
            <a:ext cx="12270658" cy="6518786"/>
          </a:xfrm>
          <a:custGeom>
            <a:avLst/>
            <a:gdLst/>
            <a:ahLst/>
            <a:cxnLst/>
            <a:rect l="0" t="0" r="0" b="0"/>
            <a:pathLst>
              <a:path w="6135329" h="3259393">
                <a:moveTo>
                  <a:pt x="6135329" y="1629696"/>
                </a:moveTo>
                <a:lnTo>
                  <a:pt x="3068577" y="1629696"/>
                </a:lnTo>
                <a:moveTo>
                  <a:pt x="3068577" y="1629696"/>
                </a:moveTo>
                <a:lnTo>
                  <a:pt x="0" y="1629696"/>
                </a:lnTo>
                <a:moveTo>
                  <a:pt x="3068577" y="1629696"/>
                </a:moveTo>
                <a:lnTo>
                  <a:pt x="3068577" y="0"/>
                </a:lnTo>
                <a:moveTo>
                  <a:pt x="3068577" y="1629696"/>
                </a:moveTo>
                <a:lnTo>
                  <a:pt x="3068577" y="3259393"/>
                </a:lnTo>
              </a:path>
            </a:pathLst>
          </a:custGeom>
          <a:noFill/>
          <a:ln w="11982">
            <a:solidFill>
              <a:srgbClr val="969696"/>
            </a:solidFill>
            <a:prstDash val="dash"/>
          </a:ln>
        </p:spPr>
        <p:txBody>
          <a:bodyPr rtlCol="0" anchor="ctr"/>
          <a:lstStyle/>
          <a:p>
            <a:pPr algn="ctr"/>
            <a:endParaRPr sz="7060"/>
          </a:p>
        </p:txBody>
      </p:sp>
      <p:sp>
        <p:nvSpPr>
          <p:cNvPr id="40" name="TextBox 39"/>
          <p:cNvSpPr txBox="1"/>
          <p:nvPr/>
        </p:nvSpPr>
        <p:spPr>
          <a:xfrm>
            <a:off x="15768197" y="1979212"/>
            <a:ext cx="4079643" cy="2215991"/>
          </a:xfrm>
          <a:prstGeom prst="rect">
            <a:avLst/>
          </a:prstGeom>
          <a:noFill/>
          <a:ln>
            <a:noFill/>
          </a:ln>
        </p:spPr>
        <p:txBody>
          <a:bodyPr wrap="none" lIns="0" tIns="0" rIns="0" bIns="0" anchor="t">
            <a:spAutoFit/>
          </a:bodyPr>
          <a:lstStyle/>
          <a:p>
            <a:pPr algn="l"/>
            <a:r>
              <a:rPr sz="4800" b="1">
                <a:solidFill>
                  <a:srgbClr val="4E88E7"/>
                </a:solidFill>
                <a:latin typeface="Roboto"/>
              </a:rPr>
              <a:t>AI planning for
diverse
strategies</a:t>
            </a:r>
          </a:p>
        </p:txBody>
      </p:sp>
      <p:sp>
        <p:nvSpPr>
          <p:cNvPr id="41" name="TextBox 40"/>
          <p:cNvSpPr txBox="1"/>
          <p:nvPr/>
        </p:nvSpPr>
        <p:spPr>
          <a:xfrm>
            <a:off x="4572643" y="2503880"/>
            <a:ext cx="3462486" cy="2215991"/>
          </a:xfrm>
          <a:prstGeom prst="rect">
            <a:avLst/>
          </a:prstGeom>
          <a:noFill/>
          <a:ln>
            <a:noFill/>
          </a:ln>
        </p:spPr>
        <p:txBody>
          <a:bodyPr wrap="square" lIns="0" tIns="0" rIns="0" bIns="0" anchor="t">
            <a:spAutoFit/>
          </a:bodyPr>
          <a:lstStyle/>
          <a:p>
            <a:pPr algn="r"/>
            <a:r>
              <a:rPr sz="4800" b="1">
                <a:solidFill>
                  <a:srgbClr val="3CC583"/>
                </a:solidFill>
                <a:latin typeface="Roboto"/>
              </a:rPr>
              <a:t>Attack-
Connectivity
Graph</a:t>
            </a:r>
          </a:p>
        </p:txBody>
      </p:sp>
      <p:sp>
        <p:nvSpPr>
          <p:cNvPr id="42" name="TextBox 41"/>
          <p:cNvSpPr txBox="1"/>
          <p:nvPr/>
        </p:nvSpPr>
        <p:spPr>
          <a:xfrm>
            <a:off x="15768196" y="4414137"/>
            <a:ext cx="7649909" cy="1292662"/>
          </a:xfrm>
          <a:prstGeom prst="rect">
            <a:avLst/>
          </a:prstGeom>
          <a:noFill/>
          <a:ln>
            <a:noFill/>
          </a:ln>
        </p:spPr>
        <p:txBody>
          <a:bodyPr wrap="square" lIns="0" tIns="0" rIns="0" bIns="0" anchor="t">
            <a:spAutoFit/>
          </a:bodyPr>
          <a:lstStyle/>
          <a:p>
            <a:pPr algn="l"/>
            <a:r>
              <a:rPr sz="2800">
                <a:solidFill>
                  <a:srgbClr val="484848"/>
                </a:solidFill>
                <a:latin typeface="Roboto"/>
              </a:rPr>
              <a:t>1.</a:t>
            </a:r>
            <a:r>
              <a:rPr lang="en-US" sz="2800">
                <a:solidFill>
                  <a:srgbClr val="484848"/>
                </a:solidFill>
                <a:latin typeface="Roboto"/>
              </a:rPr>
              <a:t> </a:t>
            </a:r>
            <a:r>
              <a:rPr sz="2800">
                <a:solidFill>
                  <a:srgbClr val="484848"/>
                </a:solidFill>
                <a:latin typeface="Roboto"/>
              </a:rPr>
              <a:t>Represent attack</a:t>
            </a:r>
            <a:r>
              <a:rPr lang="en-US" sz="2800">
                <a:solidFill>
                  <a:srgbClr val="484848"/>
                </a:solidFill>
                <a:latin typeface="Roboto"/>
              </a:rPr>
              <a:t> </a:t>
            </a:r>
            <a:r>
              <a:rPr sz="2800">
                <a:solidFill>
                  <a:srgbClr val="484848"/>
                </a:solidFill>
                <a:latin typeface="Roboto"/>
              </a:rPr>
              <a:t>scenarios.
2. Perform what-if</a:t>
            </a:r>
            <a:r>
              <a:rPr lang="en-US" sz="2800">
                <a:solidFill>
                  <a:srgbClr val="484848"/>
                </a:solidFill>
                <a:latin typeface="Roboto"/>
              </a:rPr>
              <a:t> </a:t>
            </a:r>
            <a:r>
              <a:rPr sz="2800">
                <a:solidFill>
                  <a:srgbClr val="484848"/>
                </a:solidFill>
                <a:latin typeface="Roboto"/>
              </a:rPr>
              <a:t>analyses.
3. Generate diverse</a:t>
            </a:r>
            <a:r>
              <a:rPr lang="en-US" sz="2800">
                <a:solidFill>
                  <a:srgbClr val="484848"/>
                </a:solidFill>
                <a:latin typeface="Roboto"/>
              </a:rPr>
              <a:t> </a:t>
            </a:r>
            <a:r>
              <a:rPr sz="2800">
                <a:solidFill>
                  <a:srgbClr val="484848"/>
                </a:solidFill>
                <a:latin typeface="Roboto"/>
              </a:rPr>
              <a:t>hardening</a:t>
            </a:r>
            <a:r>
              <a:rPr lang="en-US" sz="2800">
                <a:solidFill>
                  <a:srgbClr val="484848"/>
                </a:solidFill>
                <a:latin typeface="Roboto"/>
              </a:rPr>
              <a:t> </a:t>
            </a:r>
            <a:r>
              <a:rPr sz="2800">
                <a:solidFill>
                  <a:srgbClr val="484848"/>
                </a:solidFill>
                <a:latin typeface="Roboto"/>
              </a:rPr>
              <a:t>strategies.</a:t>
            </a:r>
          </a:p>
        </p:txBody>
      </p:sp>
      <p:sp>
        <p:nvSpPr>
          <p:cNvPr id="43" name="TextBox 42"/>
          <p:cNvSpPr txBox="1"/>
          <p:nvPr/>
        </p:nvSpPr>
        <p:spPr>
          <a:xfrm>
            <a:off x="969070" y="5075601"/>
            <a:ext cx="7223376" cy="861774"/>
          </a:xfrm>
          <a:prstGeom prst="rect">
            <a:avLst/>
          </a:prstGeom>
          <a:solidFill>
            <a:schemeClr val="bg1"/>
          </a:solidFill>
          <a:ln>
            <a:noFill/>
          </a:ln>
        </p:spPr>
        <p:txBody>
          <a:bodyPr wrap="square" lIns="0" tIns="0" rIns="0" bIns="0" anchor="t">
            <a:spAutoFit/>
          </a:bodyPr>
          <a:lstStyle/>
          <a:p>
            <a:r>
              <a:rPr sz="2800">
                <a:solidFill>
                  <a:srgbClr val="484848"/>
                </a:solidFill>
                <a:latin typeface="Roboto"/>
              </a:rPr>
              <a:t>A </a:t>
            </a:r>
            <a:r>
              <a:rPr sz="2800" b="1">
                <a:solidFill>
                  <a:srgbClr val="484848"/>
                </a:solidFill>
                <a:latin typeface="Roboto"/>
              </a:rPr>
              <a:t>hypergraph model</a:t>
            </a:r>
            <a:r>
              <a:rPr lang="en-US" sz="2800" b="1">
                <a:solidFill>
                  <a:srgbClr val="484848"/>
                </a:solidFill>
                <a:latin typeface="Roboto"/>
              </a:rPr>
              <a:t> </a:t>
            </a:r>
            <a:r>
              <a:rPr sz="2800">
                <a:solidFill>
                  <a:srgbClr val="484848"/>
                </a:solidFill>
                <a:latin typeface="Roboto"/>
              </a:rPr>
              <a:t>combining attack</a:t>
            </a:r>
            <a:r>
              <a:rPr lang="en-US" sz="2800">
                <a:solidFill>
                  <a:srgbClr val="484848"/>
                </a:solidFill>
                <a:latin typeface="Roboto"/>
              </a:rPr>
              <a:t> </a:t>
            </a:r>
            <a:r>
              <a:rPr sz="2800">
                <a:solidFill>
                  <a:srgbClr val="484848"/>
                </a:solidFill>
                <a:latin typeface="Roboto"/>
              </a:rPr>
              <a:t>dependencies and</a:t>
            </a:r>
            <a:r>
              <a:rPr lang="en-US" sz="2800">
                <a:solidFill>
                  <a:srgbClr val="484848"/>
                </a:solidFill>
                <a:latin typeface="Roboto"/>
              </a:rPr>
              <a:t> </a:t>
            </a:r>
            <a:r>
              <a:rPr sz="2800">
                <a:solidFill>
                  <a:srgbClr val="484848"/>
                </a:solidFill>
                <a:latin typeface="Roboto"/>
              </a:rPr>
              <a:t>network</a:t>
            </a:r>
            <a:r>
              <a:rPr lang="en-US" sz="2800">
                <a:solidFill>
                  <a:srgbClr val="484848"/>
                </a:solidFill>
                <a:latin typeface="Roboto"/>
              </a:rPr>
              <a:t> </a:t>
            </a:r>
            <a:r>
              <a:rPr sz="2800">
                <a:solidFill>
                  <a:srgbClr val="484848"/>
                </a:solidFill>
                <a:latin typeface="Roboto"/>
              </a:rPr>
              <a:t>connectivity.</a:t>
            </a:r>
          </a:p>
        </p:txBody>
      </p:sp>
      <p:sp>
        <p:nvSpPr>
          <p:cNvPr id="44" name="TextBox 43"/>
          <p:cNvSpPr txBox="1"/>
          <p:nvPr/>
        </p:nvSpPr>
        <p:spPr>
          <a:xfrm>
            <a:off x="4297149" y="8205071"/>
            <a:ext cx="3895297" cy="1477328"/>
          </a:xfrm>
          <a:prstGeom prst="rect">
            <a:avLst/>
          </a:prstGeom>
          <a:noFill/>
          <a:ln>
            <a:noFill/>
          </a:ln>
        </p:spPr>
        <p:txBody>
          <a:bodyPr wrap="none" lIns="0" tIns="0" rIns="0" bIns="0" anchor="t">
            <a:spAutoFit/>
          </a:bodyPr>
          <a:lstStyle/>
          <a:p>
            <a:pPr algn="r"/>
            <a:r>
              <a:rPr sz="4800" b="1">
                <a:solidFill>
                  <a:srgbClr val="E0CB15"/>
                </a:solidFill>
                <a:latin typeface="Roboto"/>
              </a:rPr>
              <a:t>Basic security
metrics</a:t>
            </a:r>
          </a:p>
        </p:txBody>
      </p:sp>
      <p:sp>
        <p:nvSpPr>
          <p:cNvPr id="45" name="TextBox 44"/>
          <p:cNvSpPr txBox="1"/>
          <p:nvPr/>
        </p:nvSpPr>
        <p:spPr>
          <a:xfrm>
            <a:off x="15591612" y="8250809"/>
            <a:ext cx="4106894" cy="1477328"/>
          </a:xfrm>
          <a:prstGeom prst="rect">
            <a:avLst/>
          </a:prstGeom>
          <a:noFill/>
          <a:ln>
            <a:noFill/>
          </a:ln>
        </p:spPr>
        <p:txBody>
          <a:bodyPr wrap="none" lIns="0" tIns="0" rIns="0" bIns="0" anchor="t">
            <a:spAutoFit/>
          </a:bodyPr>
          <a:lstStyle/>
          <a:p>
            <a:pPr algn="l"/>
            <a:r>
              <a:rPr sz="4800" b="1">
                <a:solidFill>
                  <a:srgbClr val="DE8431"/>
                </a:solidFill>
                <a:latin typeface="Roboto"/>
              </a:rPr>
              <a:t>Human-in-the-
loop analysis</a:t>
            </a:r>
          </a:p>
        </p:txBody>
      </p:sp>
      <p:sp>
        <p:nvSpPr>
          <p:cNvPr id="46" name="TextBox 45"/>
          <p:cNvSpPr txBox="1"/>
          <p:nvPr/>
        </p:nvSpPr>
        <p:spPr>
          <a:xfrm>
            <a:off x="969067" y="10074851"/>
            <a:ext cx="7609291" cy="861774"/>
          </a:xfrm>
          <a:prstGeom prst="rect">
            <a:avLst/>
          </a:prstGeom>
          <a:noFill/>
          <a:ln>
            <a:noFill/>
          </a:ln>
        </p:spPr>
        <p:txBody>
          <a:bodyPr wrap="square" lIns="0" tIns="0" rIns="0" bIns="0" anchor="t">
            <a:spAutoFit/>
          </a:bodyPr>
          <a:lstStyle/>
          <a:p>
            <a:r>
              <a:rPr lang="en-US" sz="2800">
                <a:solidFill>
                  <a:srgbClr val="484848"/>
                </a:solidFill>
                <a:latin typeface="Roboto"/>
              </a:rPr>
              <a:t>1. </a:t>
            </a:r>
            <a:r>
              <a:rPr sz="2800" b="1">
                <a:solidFill>
                  <a:srgbClr val="484848"/>
                </a:solidFill>
                <a:latin typeface="Roboto"/>
              </a:rPr>
              <a:t>Impenetrability</a:t>
            </a:r>
            <a:r>
              <a:rPr lang="en-US" sz="2800">
                <a:solidFill>
                  <a:srgbClr val="484848"/>
                </a:solidFill>
                <a:latin typeface="Roboto"/>
              </a:rPr>
              <a:t> </a:t>
            </a:r>
            <a:r>
              <a:rPr sz="2800">
                <a:solidFill>
                  <a:srgbClr val="484848"/>
                </a:solidFill>
                <a:latin typeface="Roboto"/>
              </a:rPr>
              <a:t>(no attack paths)
2. </a:t>
            </a:r>
            <a:r>
              <a:rPr sz="2800" b="1">
                <a:solidFill>
                  <a:srgbClr val="484848"/>
                </a:solidFill>
                <a:latin typeface="Roboto"/>
              </a:rPr>
              <a:t>Attack difficulty</a:t>
            </a:r>
            <a:r>
              <a:rPr lang="en-US" sz="2800" b="1">
                <a:solidFill>
                  <a:srgbClr val="484848"/>
                </a:solidFill>
                <a:latin typeface="Roboto"/>
              </a:rPr>
              <a:t> </a:t>
            </a:r>
            <a:r>
              <a:rPr sz="2800">
                <a:solidFill>
                  <a:srgbClr val="484848"/>
                </a:solidFill>
                <a:latin typeface="Roboto"/>
              </a:rPr>
              <a:t>(increased attacker</a:t>
            </a:r>
            <a:r>
              <a:rPr lang="en-US" sz="2800">
                <a:solidFill>
                  <a:srgbClr val="484848"/>
                </a:solidFill>
                <a:latin typeface="Roboto"/>
              </a:rPr>
              <a:t> </a:t>
            </a:r>
            <a:r>
              <a:rPr sz="2800">
                <a:solidFill>
                  <a:srgbClr val="484848"/>
                </a:solidFill>
                <a:latin typeface="Roboto"/>
              </a:rPr>
              <a:t>effort).</a:t>
            </a:r>
          </a:p>
        </p:txBody>
      </p:sp>
      <p:sp>
        <p:nvSpPr>
          <p:cNvPr id="47" name="TextBox 46"/>
          <p:cNvSpPr txBox="1"/>
          <p:nvPr/>
        </p:nvSpPr>
        <p:spPr>
          <a:xfrm>
            <a:off x="15768198" y="10166008"/>
            <a:ext cx="7649910" cy="1723549"/>
          </a:xfrm>
          <a:prstGeom prst="rect">
            <a:avLst/>
          </a:prstGeom>
          <a:noFill/>
          <a:ln>
            <a:noFill/>
          </a:ln>
        </p:spPr>
        <p:txBody>
          <a:bodyPr wrap="square" lIns="0" tIns="0" rIns="0" bIns="0" anchor="t">
            <a:spAutoFit/>
          </a:bodyPr>
          <a:lstStyle/>
          <a:p>
            <a:pPr algn="l"/>
            <a:r>
              <a:rPr sz="2800">
                <a:solidFill>
                  <a:srgbClr val="484848"/>
                </a:solidFill>
                <a:latin typeface="Roboto"/>
              </a:rPr>
              <a:t>1. Admins can</a:t>
            </a:r>
            <a:r>
              <a:rPr lang="en-US" sz="2800">
                <a:solidFill>
                  <a:srgbClr val="484848"/>
                </a:solidFill>
                <a:latin typeface="Roboto"/>
              </a:rPr>
              <a:t> </a:t>
            </a:r>
            <a:r>
              <a:rPr sz="2800">
                <a:solidFill>
                  <a:srgbClr val="484848"/>
                </a:solidFill>
                <a:latin typeface="Roboto"/>
              </a:rPr>
              <a:t>review multiple</a:t>
            </a:r>
            <a:r>
              <a:rPr lang="en-US" sz="2800">
                <a:solidFill>
                  <a:srgbClr val="484848"/>
                </a:solidFill>
                <a:latin typeface="Roboto"/>
              </a:rPr>
              <a:t> </a:t>
            </a:r>
            <a:r>
              <a:rPr sz="2800">
                <a:solidFill>
                  <a:srgbClr val="484848"/>
                </a:solidFill>
                <a:latin typeface="Roboto"/>
              </a:rPr>
              <a:t>hardening</a:t>
            </a:r>
            <a:r>
              <a:rPr lang="en-US" sz="2800">
                <a:solidFill>
                  <a:srgbClr val="484848"/>
                </a:solidFill>
                <a:latin typeface="Roboto"/>
              </a:rPr>
              <a:t> </a:t>
            </a:r>
            <a:r>
              <a:rPr sz="2800">
                <a:solidFill>
                  <a:srgbClr val="484848"/>
                </a:solidFill>
                <a:latin typeface="Roboto"/>
              </a:rPr>
              <a:t>option</a:t>
            </a:r>
            <a:r>
              <a:rPr lang="en-US" sz="2800">
                <a:solidFill>
                  <a:srgbClr val="484848"/>
                </a:solidFill>
                <a:latin typeface="Roboto"/>
              </a:rPr>
              <a:t>.</a:t>
            </a:r>
            <a:r>
              <a:rPr sz="2800">
                <a:solidFill>
                  <a:srgbClr val="484848"/>
                </a:solidFill>
                <a:latin typeface="Roboto"/>
              </a:rPr>
              <a:t>
2. Request</a:t>
            </a:r>
            <a:r>
              <a:rPr lang="en-US" sz="2800">
                <a:solidFill>
                  <a:srgbClr val="484848"/>
                </a:solidFill>
                <a:latin typeface="Roboto"/>
              </a:rPr>
              <a:t> </a:t>
            </a:r>
            <a:r>
              <a:rPr sz="2800">
                <a:solidFill>
                  <a:srgbClr val="484848"/>
                </a:solidFill>
                <a:latin typeface="Roboto"/>
              </a:rPr>
              <a:t>explanations for</a:t>
            </a:r>
            <a:r>
              <a:rPr lang="en-US" sz="2800">
                <a:solidFill>
                  <a:srgbClr val="484848"/>
                </a:solidFill>
                <a:latin typeface="Roboto"/>
              </a:rPr>
              <a:t> </a:t>
            </a:r>
            <a:r>
              <a:rPr sz="2800">
                <a:solidFill>
                  <a:srgbClr val="484848"/>
                </a:solidFill>
                <a:latin typeface="Roboto"/>
              </a:rPr>
              <a:t>proposed solutions.
3. Choose strategies</a:t>
            </a:r>
            <a:r>
              <a:rPr lang="en-US" sz="2800">
                <a:solidFill>
                  <a:srgbClr val="484848"/>
                </a:solidFill>
                <a:latin typeface="Roboto"/>
              </a:rPr>
              <a:t> </a:t>
            </a:r>
            <a:r>
              <a:rPr sz="2800">
                <a:solidFill>
                  <a:srgbClr val="484848"/>
                </a:solidFill>
                <a:latin typeface="Roboto"/>
              </a:rPr>
              <a:t>based on </a:t>
            </a:r>
            <a:r>
              <a:rPr lang="en-US" sz="2800">
                <a:solidFill>
                  <a:srgbClr val="484848"/>
                </a:solidFill>
                <a:latin typeface="Roboto"/>
              </a:rPr>
              <a:t>resources</a:t>
            </a:r>
            <a:r>
              <a:rPr sz="2800">
                <a:solidFill>
                  <a:srgbClr val="484848"/>
                </a:solidFill>
                <a:latin typeface="Roboto"/>
              </a:rPr>
              <a:t>,</a:t>
            </a:r>
            <a:r>
              <a:rPr lang="en-US" sz="2800">
                <a:solidFill>
                  <a:srgbClr val="484848"/>
                </a:solidFill>
                <a:latin typeface="Roboto"/>
              </a:rPr>
              <a:t>  </a:t>
            </a:r>
          </a:p>
          <a:p>
            <a:pPr algn="l"/>
            <a:r>
              <a:rPr lang="en-US" sz="2800">
                <a:solidFill>
                  <a:srgbClr val="484848"/>
                </a:solidFill>
                <a:latin typeface="Roboto"/>
              </a:rPr>
              <a:t>     </a:t>
            </a:r>
            <a:r>
              <a:rPr sz="2800">
                <a:solidFill>
                  <a:srgbClr val="484848"/>
                </a:solidFill>
                <a:latin typeface="Roboto"/>
              </a:rPr>
              <a:t>feasibility, or policy.</a:t>
            </a:r>
          </a:p>
        </p:txBody>
      </p:sp>
      <p:grpSp>
        <p:nvGrpSpPr>
          <p:cNvPr id="52" name="Group 51">
            <a:extLst>
              <a:ext uri="{FF2B5EF4-FFF2-40B4-BE49-F238E27FC236}">
                <a16:creationId xmlns:a16="http://schemas.microsoft.com/office/drawing/2014/main" id="{A6357302-1D93-9FF2-5EC5-DC8E9687CE33}"/>
              </a:ext>
            </a:extLst>
          </p:cNvPr>
          <p:cNvGrpSpPr/>
          <p:nvPr/>
        </p:nvGrpSpPr>
        <p:grpSpPr>
          <a:xfrm>
            <a:off x="8642269" y="4533968"/>
            <a:ext cx="2684206" cy="2684206"/>
            <a:chOff x="8642269" y="4533968"/>
            <a:chExt cx="2684206" cy="2684206"/>
          </a:xfrm>
        </p:grpSpPr>
        <p:grpSp>
          <p:nvGrpSpPr>
            <p:cNvPr id="38" name="Group 37"/>
            <p:cNvGrpSpPr/>
            <p:nvPr/>
          </p:nvGrpSpPr>
          <p:grpSpPr>
            <a:xfrm>
              <a:off x="8642269" y="4533968"/>
              <a:ext cx="2684206" cy="2684206"/>
              <a:chOff x="1821425" y="1821425"/>
              <a:chExt cx="1342103" cy="1342103"/>
            </a:xfrm>
          </p:grpSpPr>
          <p:sp>
            <p:nvSpPr>
              <p:cNvPr id="30" name="Rounded Rectangle 29"/>
              <p:cNvSpPr/>
              <p:nvPr/>
            </p:nvSpPr>
            <p:spPr>
              <a:xfrm>
                <a:off x="1821425" y="2780070"/>
                <a:ext cx="1150374" cy="191729"/>
              </a:xfrm>
              <a:custGeom>
                <a:avLst/>
                <a:gdLst/>
                <a:ahLst/>
                <a:cxnLst/>
                <a:rect l="0" t="0" r="0" b="0"/>
                <a:pathLst>
                  <a:path w="1150374" h="191729">
                    <a:moveTo>
                      <a:pt x="958645" y="0"/>
                    </a:moveTo>
                    <a:lnTo>
                      <a:pt x="1150374" y="191729"/>
                    </a:lnTo>
                    <a:lnTo>
                      <a:pt x="862780" y="191729"/>
                    </a:lnTo>
                    <a:lnTo>
                      <a:pt x="0" y="0"/>
                    </a:lnTo>
                    <a:close/>
                  </a:path>
                </a:pathLst>
              </a:custGeom>
              <a:solidFill>
                <a:srgbClr val="E3FFF2"/>
              </a:solidFill>
              <a:ln>
                <a:noFill/>
              </a:ln>
            </p:spPr>
            <p:txBody>
              <a:bodyPr rtlCol="0" anchor="ctr"/>
              <a:lstStyle/>
              <a:p>
                <a:pPr algn="ctr"/>
                <a:endParaRPr sz="7060"/>
              </a:p>
            </p:txBody>
          </p:sp>
          <p:sp>
            <p:nvSpPr>
              <p:cNvPr id="31" name="Rounded Rectangle 30"/>
              <p:cNvSpPr/>
              <p:nvPr/>
            </p:nvSpPr>
            <p:spPr>
              <a:xfrm>
                <a:off x="2780070" y="1821425"/>
                <a:ext cx="191729" cy="1150374"/>
              </a:xfrm>
              <a:custGeom>
                <a:avLst/>
                <a:gdLst/>
                <a:ahLst/>
                <a:cxnLst/>
                <a:rect l="0" t="0" r="0" b="0"/>
                <a:pathLst>
                  <a:path w="191729" h="1150374">
                    <a:moveTo>
                      <a:pt x="0" y="958645"/>
                    </a:moveTo>
                    <a:lnTo>
                      <a:pt x="0" y="0"/>
                    </a:lnTo>
                    <a:lnTo>
                      <a:pt x="191729" y="862780"/>
                    </a:lnTo>
                    <a:lnTo>
                      <a:pt x="191729" y="1150374"/>
                    </a:lnTo>
                    <a:close/>
                  </a:path>
                </a:pathLst>
              </a:custGeom>
              <a:solidFill>
                <a:srgbClr val="E3FFF2"/>
              </a:solidFill>
              <a:ln>
                <a:noFill/>
              </a:ln>
            </p:spPr>
            <p:txBody>
              <a:bodyPr rtlCol="0" anchor="ctr"/>
              <a:lstStyle/>
              <a:p>
                <a:pPr algn="ctr"/>
                <a:endParaRPr sz="7060"/>
              </a:p>
            </p:txBody>
          </p:sp>
          <p:sp>
            <p:nvSpPr>
              <p:cNvPr id="32" name="Rounded Rectangle 31"/>
              <p:cNvSpPr/>
              <p:nvPr/>
            </p:nvSpPr>
            <p:spPr>
              <a:xfrm>
                <a:off x="2109019" y="2109019"/>
                <a:ext cx="1054509" cy="1054509"/>
              </a:xfrm>
              <a:custGeom>
                <a:avLst/>
                <a:gdLst/>
                <a:ahLst/>
                <a:cxnLst/>
                <a:rect l="0" t="0" r="0" b="0"/>
                <a:pathLst>
                  <a:path w="1054509" h="1054509">
                    <a:moveTo>
                      <a:pt x="862780" y="862780"/>
                    </a:moveTo>
                    <a:lnTo>
                      <a:pt x="862780" y="575187"/>
                    </a:lnTo>
                    <a:lnTo>
                      <a:pt x="734961" y="0"/>
                    </a:lnTo>
                    <a:lnTo>
                      <a:pt x="1054509" y="0"/>
                    </a:lnTo>
                    <a:lnTo>
                      <a:pt x="1054509" y="1054509"/>
                    </a:lnTo>
                    <a:lnTo>
                      <a:pt x="0" y="1054509"/>
                    </a:lnTo>
                    <a:lnTo>
                      <a:pt x="0" y="734961"/>
                    </a:lnTo>
                    <a:lnTo>
                      <a:pt x="577032" y="862780"/>
                    </a:lnTo>
                    <a:close/>
                  </a:path>
                </a:pathLst>
              </a:custGeom>
              <a:solidFill>
                <a:srgbClr val="E3FFF2"/>
              </a:solidFill>
              <a:ln>
                <a:noFill/>
              </a:ln>
            </p:spPr>
            <p:txBody>
              <a:bodyPr rtlCol="0" anchor="ctr"/>
              <a:lstStyle/>
              <a:p>
                <a:pPr algn="ctr"/>
                <a:endParaRPr sz="7060"/>
              </a:p>
            </p:txBody>
          </p:sp>
          <p:sp>
            <p:nvSpPr>
              <p:cNvPr id="33" name="Rounded Rectangle 32"/>
              <p:cNvSpPr/>
              <p:nvPr/>
            </p:nvSpPr>
            <p:spPr>
              <a:xfrm>
                <a:off x="1821425" y="1821425"/>
                <a:ext cx="958645" cy="958645"/>
              </a:xfrm>
              <a:custGeom>
                <a:avLst/>
                <a:gdLst/>
                <a:ahLst/>
                <a:cxnLst/>
                <a:rect l="0" t="0" r="0" b="0"/>
                <a:pathLst>
                  <a:path w="958645" h="958645">
                    <a:moveTo>
                      <a:pt x="0" y="0"/>
                    </a:moveTo>
                    <a:lnTo>
                      <a:pt x="958645" y="0"/>
                    </a:lnTo>
                    <a:lnTo>
                      <a:pt x="958645" y="958645"/>
                    </a:lnTo>
                    <a:lnTo>
                      <a:pt x="0" y="958645"/>
                    </a:lnTo>
                    <a:close/>
                  </a:path>
                </a:pathLst>
              </a:custGeom>
              <a:solidFill>
                <a:srgbClr val="E3FFF2"/>
              </a:solidFill>
              <a:ln>
                <a:noFill/>
              </a:ln>
            </p:spPr>
            <p:txBody>
              <a:bodyPr rtlCol="0" anchor="ctr"/>
              <a:lstStyle/>
              <a:p>
                <a:pPr algn="ctr"/>
                <a:endParaRPr sz="7060"/>
              </a:p>
            </p:txBody>
          </p:sp>
          <p:sp>
            <p:nvSpPr>
              <p:cNvPr id="34" name="Rounded Rectangle 33"/>
              <p:cNvSpPr/>
              <p:nvPr/>
            </p:nvSpPr>
            <p:spPr>
              <a:xfrm>
                <a:off x="1821425" y="2780070"/>
                <a:ext cx="1150374" cy="191729"/>
              </a:xfrm>
              <a:custGeom>
                <a:avLst/>
                <a:gdLst/>
                <a:ahLst/>
                <a:cxnLst/>
                <a:rect l="0" t="0" r="0" b="0"/>
                <a:pathLst>
                  <a:path w="1150374" h="191729">
                    <a:moveTo>
                      <a:pt x="958645" y="0"/>
                    </a:moveTo>
                    <a:lnTo>
                      <a:pt x="1150374" y="191729"/>
                    </a:lnTo>
                    <a:lnTo>
                      <a:pt x="862780" y="191729"/>
                    </a:lnTo>
                    <a:lnTo>
                      <a:pt x="0" y="0"/>
                    </a:lnTo>
                    <a:close/>
                  </a:path>
                </a:pathLst>
              </a:custGeom>
              <a:noFill/>
              <a:ln w="11982">
                <a:solidFill>
                  <a:srgbClr val="3CC583"/>
                </a:solidFill>
              </a:ln>
            </p:spPr>
            <p:txBody>
              <a:bodyPr rtlCol="0" anchor="ctr"/>
              <a:lstStyle/>
              <a:p>
                <a:pPr algn="ctr"/>
                <a:endParaRPr sz="7060"/>
              </a:p>
            </p:txBody>
          </p:sp>
          <p:sp>
            <p:nvSpPr>
              <p:cNvPr id="35" name="Rounded Rectangle 34"/>
              <p:cNvSpPr/>
              <p:nvPr/>
            </p:nvSpPr>
            <p:spPr>
              <a:xfrm>
                <a:off x="2780070" y="1821425"/>
                <a:ext cx="191729" cy="1150374"/>
              </a:xfrm>
              <a:custGeom>
                <a:avLst/>
                <a:gdLst/>
                <a:ahLst/>
                <a:cxnLst/>
                <a:rect l="0" t="0" r="0" b="0"/>
                <a:pathLst>
                  <a:path w="191729" h="1150374">
                    <a:moveTo>
                      <a:pt x="0" y="958645"/>
                    </a:moveTo>
                    <a:lnTo>
                      <a:pt x="0" y="0"/>
                    </a:lnTo>
                    <a:lnTo>
                      <a:pt x="191729" y="862780"/>
                    </a:lnTo>
                    <a:lnTo>
                      <a:pt x="191729" y="1150374"/>
                    </a:lnTo>
                    <a:close/>
                  </a:path>
                </a:pathLst>
              </a:custGeom>
              <a:noFill/>
              <a:ln w="11982">
                <a:solidFill>
                  <a:srgbClr val="3CC583"/>
                </a:solidFill>
              </a:ln>
            </p:spPr>
            <p:txBody>
              <a:bodyPr rtlCol="0" anchor="ctr"/>
              <a:lstStyle/>
              <a:p>
                <a:pPr algn="ctr"/>
                <a:endParaRPr sz="7060"/>
              </a:p>
            </p:txBody>
          </p:sp>
          <p:sp>
            <p:nvSpPr>
              <p:cNvPr id="36" name="Rounded Rectangle 35"/>
              <p:cNvSpPr/>
              <p:nvPr/>
            </p:nvSpPr>
            <p:spPr>
              <a:xfrm>
                <a:off x="2109019" y="2109019"/>
                <a:ext cx="1054509" cy="1054509"/>
              </a:xfrm>
              <a:custGeom>
                <a:avLst/>
                <a:gdLst/>
                <a:ahLst/>
                <a:cxnLst/>
                <a:rect l="0" t="0" r="0" b="0"/>
                <a:pathLst>
                  <a:path w="1054509" h="1054509">
                    <a:moveTo>
                      <a:pt x="862780" y="862780"/>
                    </a:moveTo>
                    <a:lnTo>
                      <a:pt x="862780" y="575187"/>
                    </a:lnTo>
                    <a:lnTo>
                      <a:pt x="734961" y="0"/>
                    </a:lnTo>
                    <a:lnTo>
                      <a:pt x="1054509" y="0"/>
                    </a:lnTo>
                    <a:lnTo>
                      <a:pt x="1054509" y="1054509"/>
                    </a:lnTo>
                    <a:lnTo>
                      <a:pt x="0" y="1054509"/>
                    </a:lnTo>
                    <a:lnTo>
                      <a:pt x="0" y="734961"/>
                    </a:lnTo>
                    <a:lnTo>
                      <a:pt x="577032" y="862780"/>
                    </a:lnTo>
                    <a:close/>
                  </a:path>
                </a:pathLst>
              </a:custGeom>
              <a:noFill/>
              <a:ln w="11982">
                <a:solidFill>
                  <a:srgbClr val="3CC583"/>
                </a:solidFill>
              </a:ln>
            </p:spPr>
            <p:txBody>
              <a:bodyPr rtlCol="0" anchor="ctr"/>
              <a:lstStyle/>
              <a:p>
                <a:pPr algn="ctr"/>
                <a:endParaRPr sz="7060"/>
              </a:p>
            </p:txBody>
          </p:sp>
          <p:sp>
            <p:nvSpPr>
              <p:cNvPr id="37" name="Rounded Rectangle 36"/>
              <p:cNvSpPr/>
              <p:nvPr/>
            </p:nvSpPr>
            <p:spPr>
              <a:xfrm>
                <a:off x="1821425" y="1821425"/>
                <a:ext cx="958645" cy="958645"/>
              </a:xfrm>
              <a:custGeom>
                <a:avLst/>
                <a:gdLst/>
                <a:ahLst/>
                <a:cxnLst/>
                <a:rect l="0" t="0" r="0" b="0"/>
                <a:pathLst>
                  <a:path w="958645" h="958645">
                    <a:moveTo>
                      <a:pt x="0" y="0"/>
                    </a:moveTo>
                    <a:lnTo>
                      <a:pt x="958645" y="0"/>
                    </a:lnTo>
                    <a:lnTo>
                      <a:pt x="958645" y="958645"/>
                    </a:lnTo>
                    <a:lnTo>
                      <a:pt x="0" y="958645"/>
                    </a:lnTo>
                    <a:close/>
                  </a:path>
                </a:pathLst>
              </a:custGeom>
              <a:noFill/>
              <a:ln w="11982">
                <a:solidFill>
                  <a:srgbClr val="3CC583"/>
                </a:solidFill>
              </a:ln>
            </p:spPr>
            <p:txBody>
              <a:bodyPr rtlCol="0" anchor="ctr"/>
              <a:lstStyle/>
              <a:p>
                <a:pPr algn="ctr"/>
                <a:endParaRPr sz="7060"/>
              </a:p>
            </p:txBody>
          </p:sp>
        </p:grpSp>
        <p:sp>
          <p:nvSpPr>
            <p:cNvPr id="48" name="Rounded Rectangle 47"/>
            <p:cNvSpPr/>
            <p:nvPr/>
          </p:nvSpPr>
          <p:spPr>
            <a:xfrm>
              <a:off x="9073658" y="4941391"/>
              <a:ext cx="1054508" cy="1102440"/>
            </a:xfrm>
            <a:custGeom>
              <a:avLst/>
              <a:gdLst/>
              <a:ahLst/>
              <a:cxnLst/>
              <a:rect l="0" t="0" r="0" b="0"/>
              <a:pathLst>
                <a:path w="527254" h="551220">
                  <a:moveTo>
                    <a:pt x="71898" y="407424"/>
                  </a:moveTo>
                  <a:lnTo>
                    <a:pt x="71898" y="347508"/>
                  </a:lnTo>
                  <a:cubicBezTo>
                    <a:pt x="71898" y="340890"/>
                    <a:pt x="77263" y="335525"/>
                    <a:pt x="83881" y="335525"/>
                  </a:cubicBezTo>
                  <a:lnTo>
                    <a:pt x="443373" y="335525"/>
                  </a:lnTo>
                  <a:cubicBezTo>
                    <a:pt x="449991" y="335525"/>
                    <a:pt x="455356" y="340890"/>
                    <a:pt x="455356" y="347508"/>
                  </a:cubicBezTo>
                  <a:lnTo>
                    <a:pt x="455356" y="407424"/>
                  </a:lnTo>
                  <a:moveTo>
                    <a:pt x="263627" y="407424"/>
                  </a:moveTo>
                  <a:lnTo>
                    <a:pt x="263627" y="263627"/>
                  </a:lnTo>
                  <a:moveTo>
                    <a:pt x="71898" y="407424"/>
                  </a:moveTo>
                  <a:cubicBezTo>
                    <a:pt x="111606" y="407424"/>
                    <a:pt x="143796" y="439614"/>
                    <a:pt x="143796" y="479322"/>
                  </a:cubicBezTo>
                  <a:cubicBezTo>
                    <a:pt x="143796" y="519031"/>
                    <a:pt x="111606" y="551220"/>
                    <a:pt x="71898" y="551220"/>
                  </a:cubicBezTo>
                  <a:cubicBezTo>
                    <a:pt x="32190" y="551220"/>
                    <a:pt x="0" y="519031"/>
                    <a:pt x="0" y="479322"/>
                  </a:cubicBezTo>
                  <a:cubicBezTo>
                    <a:pt x="0" y="439614"/>
                    <a:pt x="32190" y="407424"/>
                    <a:pt x="71898" y="407424"/>
                  </a:cubicBezTo>
                  <a:close/>
                  <a:moveTo>
                    <a:pt x="263627" y="407424"/>
                  </a:moveTo>
                  <a:cubicBezTo>
                    <a:pt x="303335" y="407424"/>
                    <a:pt x="335525" y="439614"/>
                    <a:pt x="335525" y="479322"/>
                  </a:cubicBezTo>
                  <a:cubicBezTo>
                    <a:pt x="335525" y="519031"/>
                    <a:pt x="303335" y="551220"/>
                    <a:pt x="263627" y="551220"/>
                  </a:cubicBezTo>
                  <a:cubicBezTo>
                    <a:pt x="223919" y="551220"/>
                    <a:pt x="191729" y="519031"/>
                    <a:pt x="191729" y="479322"/>
                  </a:cubicBezTo>
                  <a:cubicBezTo>
                    <a:pt x="191729" y="439614"/>
                    <a:pt x="223919" y="407424"/>
                    <a:pt x="263627" y="407424"/>
                  </a:cubicBezTo>
                  <a:close/>
                  <a:moveTo>
                    <a:pt x="455356" y="407424"/>
                  </a:moveTo>
                  <a:cubicBezTo>
                    <a:pt x="495064" y="407424"/>
                    <a:pt x="527254" y="439614"/>
                    <a:pt x="527254" y="479322"/>
                  </a:cubicBezTo>
                  <a:cubicBezTo>
                    <a:pt x="527254" y="519031"/>
                    <a:pt x="495064" y="551220"/>
                    <a:pt x="455356" y="551220"/>
                  </a:cubicBezTo>
                  <a:cubicBezTo>
                    <a:pt x="415648" y="551220"/>
                    <a:pt x="383458" y="519031"/>
                    <a:pt x="383458" y="479322"/>
                  </a:cubicBezTo>
                  <a:cubicBezTo>
                    <a:pt x="383458" y="439614"/>
                    <a:pt x="415648" y="407424"/>
                    <a:pt x="455356" y="407424"/>
                  </a:cubicBezTo>
                  <a:close/>
                  <a:moveTo>
                    <a:pt x="383458" y="239661"/>
                  </a:moveTo>
                  <a:cubicBezTo>
                    <a:pt x="383458" y="252897"/>
                    <a:pt x="372728" y="263627"/>
                    <a:pt x="359491" y="263627"/>
                  </a:cubicBezTo>
                  <a:lnTo>
                    <a:pt x="167762" y="263627"/>
                  </a:lnTo>
                  <a:cubicBezTo>
                    <a:pt x="154526" y="263627"/>
                    <a:pt x="143796" y="252897"/>
                    <a:pt x="143796" y="239661"/>
                  </a:cubicBezTo>
                  <a:lnTo>
                    <a:pt x="143796" y="119830"/>
                  </a:lnTo>
                  <a:cubicBezTo>
                    <a:pt x="143796" y="106594"/>
                    <a:pt x="154526" y="95864"/>
                    <a:pt x="167762" y="95864"/>
                  </a:cubicBezTo>
                  <a:lnTo>
                    <a:pt x="359491" y="95864"/>
                  </a:lnTo>
                  <a:cubicBezTo>
                    <a:pt x="372728" y="95864"/>
                    <a:pt x="383458" y="106594"/>
                    <a:pt x="383458" y="119830"/>
                  </a:cubicBezTo>
                  <a:close/>
                  <a:moveTo>
                    <a:pt x="239661" y="179745"/>
                  </a:moveTo>
                  <a:cubicBezTo>
                    <a:pt x="239661" y="192982"/>
                    <a:pt x="250391" y="203712"/>
                    <a:pt x="263627" y="203712"/>
                  </a:cubicBezTo>
                  <a:cubicBezTo>
                    <a:pt x="276863" y="203712"/>
                    <a:pt x="287593" y="192982"/>
                    <a:pt x="287593" y="179745"/>
                  </a:cubicBezTo>
                  <a:cubicBezTo>
                    <a:pt x="287593" y="166509"/>
                    <a:pt x="276863" y="155779"/>
                    <a:pt x="263627" y="155779"/>
                  </a:cubicBezTo>
                  <a:cubicBezTo>
                    <a:pt x="250391" y="155779"/>
                    <a:pt x="239661" y="166509"/>
                    <a:pt x="239661" y="179745"/>
                  </a:cubicBezTo>
                  <a:close/>
                  <a:moveTo>
                    <a:pt x="191729" y="95864"/>
                  </a:moveTo>
                  <a:lnTo>
                    <a:pt x="191729" y="71898"/>
                  </a:lnTo>
                  <a:cubicBezTo>
                    <a:pt x="191729" y="32190"/>
                    <a:pt x="223919" y="0"/>
                    <a:pt x="263627" y="0"/>
                  </a:cubicBezTo>
                  <a:cubicBezTo>
                    <a:pt x="303335" y="0"/>
                    <a:pt x="335525" y="32190"/>
                    <a:pt x="335525" y="71898"/>
                  </a:cubicBezTo>
                  <a:lnTo>
                    <a:pt x="335525" y="95864"/>
                  </a:lnTo>
                </a:path>
              </a:pathLst>
            </a:custGeom>
            <a:noFill/>
            <a:ln w="11982">
              <a:solidFill>
                <a:srgbClr val="3CC583"/>
              </a:solidFill>
            </a:ln>
          </p:spPr>
          <p:txBody>
            <a:bodyPr rtlCol="0" anchor="ctr"/>
            <a:lstStyle/>
            <a:p>
              <a:pPr algn="ctr"/>
              <a:endParaRPr sz="7060"/>
            </a:p>
          </p:txBody>
        </p:sp>
      </p:grpSp>
      <p:grpSp>
        <p:nvGrpSpPr>
          <p:cNvPr id="53" name="Group 52">
            <a:extLst>
              <a:ext uri="{FF2B5EF4-FFF2-40B4-BE49-F238E27FC236}">
                <a16:creationId xmlns:a16="http://schemas.microsoft.com/office/drawing/2014/main" id="{9AE84867-2EDF-B40C-73ED-2C6C80D84DD4}"/>
              </a:ext>
            </a:extLst>
          </p:cNvPr>
          <p:cNvGrpSpPr/>
          <p:nvPr/>
        </p:nvGrpSpPr>
        <p:grpSpPr>
          <a:xfrm>
            <a:off x="12476851" y="4533968"/>
            <a:ext cx="2684206" cy="2684206"/>
            <a:chOff x="12476851" y="4533968"/>
            <a:chExt cx="2684206" cy="2684206"/>
          </a:xfrm>
        </p:grpSpPr>
        <p:grpSp>
          <p:nvGrpSpPr>
            <p:cNvPr id="11" name="Group 10"/>
            <p:cNvGrpSpPr/>
            <p:nvPr/>
          </p:nvGrpSpPr>
          <p:grpSpPr>
            <a:xfrm>
              <a:off x="12476851" y="4533968"/>
              <a:ext cx="2684206" cy="2684206"/>
              <a:chOff x="3738716" y="1821425"/>
              <a:chExt cx="1342103" cy="1342103"/>
            </a:xfrm>
          </p:grpSpPr>
          <p:sp>
            <p:nvSpPr>
              <p:cNvPr id="3" name="Rounded Rectangle 2"/>
              <p:cNvSpPr/>
              <p:nvPr/>
            </p:nvSpPr>
            <p:spPr>
              <a:xfrm>
                <a:off x="3930445" y="2780070"/>
                <a:ext cx="1150374" cy="191729"/>
              </a:xfrm>
              <a:custGeom>
                <a:avLst/>
                <a:gdLst/>
                <a:ahLst/>
                <a:cxnLst/>
                <a:rect l="0" t="0" r="0" b="0"/>
                <a:pathLst>
                  <a:path w="1150374" h="191729">
                    <a:moveTo>
                      <a:pt x="1150374" y="0"/>
                    </a:moveTo>
                    <a:lnTo>
                      <a:pt x="287593" y="191729"/>
                    </a:lnTo>
                    <a:lnTo>
                      <a:pt x="0" y="191729"/>
                    </a:lnTo>
                    <a:lnTo>
                      <a:pt x="191729" y="0"/>
                    </a:lnTo>
                    <a:close/>
                  </a:path>
                </a:pathLst>
              </a:custGeom>
              <a:solidFill>
                <a:srgbClr val="EDF4FF"/>
              </a:solidFill>
              <a:ln>
                <a:noFill/>
              </a:ln>
            </p:spPr>
            <p:txBody>
              <a:bodyPr rtlCol="0" anchor="ctr"/>
              <a:lstStyle/>
              <a:p>
                <a:pPr algn="ctr"/>
                <a:endParaRPr sz="7060"/>
              </a:p>
            </p:txBody>
          </p:sp>
          <p:sp>
            <p:nvSpPr>
              <p:cNvPr id="4" name="Rounded Rectangle 3"/>
              <p:cNvSpPr/>
              <p:nvPr/>
            </p:nvSpPr>
            <p:spPr>
              <a:xfrm>
                <a:off x="3930445" y="1821425"/>
                <a:ext cx="191729" cy="1150374"/>
              </a:xfrm>
              <a:custGeom>
                <a:avLst/>
                <a:gdLst/>
                <a:ahLst/>
                <a:cxnLst/>
                <a:rect l="0" t="0" r="0" b="0"/>
                <a:pathLst>
                  <a:path w="191729" h="1150374">
                    <a:moveTo>
                      <a:pt x="0" y="1150374"/>
                    </a:moveTo>
                    <a:lnTo>
                      <a:pt x="0" y="862780"/>
                    </a:lnTo>
                    <a:lnTo>
                      <a:pt x="191729" y="0"/>
                    </a:lnTo>
                    <a:lnTo>
                      <a:pt x="191729" y="958645"/>
                    </a:lnTo>
                    <a:close/>
                  </a:path>
                </a:pathLst>
              </a:custGeom>
              <a:solidFill>
                <a:srgbClr val="EDF4FF"/>
              </a:solidFill>
              <a:ln>
                <a:noFill/>
              </a:ln>
            </p:spPr>
            <p:txBody>
              <a:bodyPr rtlCol="0" anchor="ctr"/>
              <a:lstStyle/>
              <a:p>
                <a:pPr algn="ctr"/>
                <a:endParaRPr sz="7060"/>
              </a:p>
            </p:txBody>
          </p:sp>
          <p:sp>
            <p:nvSpPr>
              <p:cNvPr id="5" name="Rounded Rectangle 4"/>
              <p:cNvSpPr/>
              <p:nvPr/>
            </p:nvSpPr>
            <p:spPr>
              <a:xfrm>
                <a:off x="3738716" y="2109019"/>
                <a:ext cx="1054509" cy="1054509"/>
              </a:xfrm>
              <a:custGeom>
                <a:avLst/>
                <a:gdLst/>
                <a:ahLst/>
                <a:cxnLst/>
                <a:rect l="0" t="0" r="0" b="0"/>
                <a:pathLst>
                  <a:path w="1054509" h="1054509">
                    <a:moveTo>
                      <a:pt x="477477" y="862780"/>
                    </a:moveTo>
                    <a:lnTo>
                      <a:pt x="1054509" y="734961"/>
                    </a:lnTo>
                    <a:lnTo>
                      <a:pt x="1054509" y="1054509"/>
                    </a:lnTo>
                    <a:lnTo>
                      <a:pt x="0" y="1054509"/>
                    </a:lnTo>
                    <a:lnTo>
                      <a:pt x="0" y="0"/>
                    </a:lnTo>
                    <a:lnTo>
                      <a:pt x="319548" y="0"/>
                    </a:lnTo>
                    <a:lnTo>
                      <a:pt x="191729" y="575187"/>
                    </a:lnTo>
                    <a:lnTo>
                      <a:pt x="191729" y="862780"/>
                    </a:lnTo>
                    <a:close/>
                  </a:path>
                </a:pathLst>
              </a:custGeom>
              <a:solidFill>
                <a:srgbClr val="EDF4FF"/>
              </a:solidFill>
              <a:ln>
                <a:noFill/>
              </a:ln>
            </p:spPr>
            <p:txBody>
              <a:bodyPr rtlCol="0" anchor="ctr"/>
              <a:lstStyle/>
              <a:p>
                <a:pPr algn="ctr"/>
                <a:endParaRPr sz="7060"/>
              </a:p>
            </p:txBody>
          </p:sp>
          <p:sp>
            <p:nvSpPr>
              <p:cNvPr id="6" name="Rounded Rectangle 5"/>
              <p:cNvSpPr/>
              <p:nvPr/>
            </p:nvSpPr>
            <p:spPr>
              <a:xfrm>
                <a:off x="4122174" y="1821425"/>
                <a:ext cx="958645" cy="958645"/>
              </a:xfrm>
              <a:custGeom>
                <a:avLst/>
                <a:gdLst/>
                <a:ahLst/>
                <a:cxnLst/>
                <a:rect l="0" t="0" r="0" b="0"/>
                <a:pathLst>
                  <a:path w="958645" h="958645">
                    <a:moveTo>
                      <a:pt x="958645" y="958645"/>
                    </a:moveTo>
                    <a:lnTo>
                      <a:pt x="0" y="958645"/>
                    </a:lnTo>
                    <a:lnTo>
                      <a:pt x="0" y="0"/>
                    </a:lnTo>
                    <a:lnTo>
                      <a:pt x="958645" y="0"/>
                    </a:lnTo>
                    <a:close/>
                  </a:path>
                </a:pathLst>
              </a:custGeom>
              <a:solidFill>
                <a:srgbClr val="EDF4FF"/>
              </a:solidFill>
              <a:ln>
                <a:noFill/>
              </a:ln>
            </p:spPr>
            <p:txBody>
              <a:bodyPr rtlCol="0" anchor="ctr"/>
              <a:lstStyle/>
              <a:p>
                <a:pPr algn="ctr"/>
                <a:endParaRPr sz="7060"/>
              </a:p>
            </p:txBody>
          </p:sp>
          <p:sp>
            <p:nvSpPr>
              <p:cNvPr id="7" name="Rounded Rectangle 6"/>
              <p:cNvSpPr/>
              <p:nvPr/>
            </p:nvSpPr>
            <p:spPr>
              <a:xfrm>
                <a:off x="3930445" y="2780070"/>
                <a:ext cx="1150374" cy="191729"/>
              </a:xfrm>
              <a:custGeom>
                <a:avLst/>
                <a:gdLst/>
                <a:ahLst/>
                <a:cxnLst/>
                <a:rect l="0" t="0" r="0" b="0"/>
                <a:pathLst>
                  <a:path w="1150374" h="191729">
                    <a:moveTo>
                      <a:pt x="1150374" y="0"/>
                    </a:moveTo>
                    <a:lnTo>
                      <a:pt x="287593" y="191729"/>
                    </a:lnTo>
                    <a:lnTo>
                      <a:pt x="0" y="191729"/>
                    </a:lnTo>
                    <a:lnTo>
                      <a:pt x="191729" y="0"/>
                    </a:lnTo>
                    <a:close/>
                  </a:path>
                </a:pathLst>
              </a:custGeom>
              <a:noFill/>
              <a:ln w="11982">
                <a:solidFill>
                  <a:srgbClr val="4E88E7"/>
                </a:solidFill>
              </a:ln>
            </p:spPr>
            <p:txBody>
              <a:bodyPr rtlCol="0" anchor="ctr"/>
              <a:lstStyle/>
              <a:p>
                <a:pPr algn="ctr"/>
                <a:endParaRPr sz="7060"/>
              </a:p>
            </p:txBody>
          </p:sp>
          <p:sp>
            <p:nvSpPr>
              <p:cNvPr id="8" name="Rounded Rectangle 7"/>
              <p:cNvSpPr/>
              <p:nvPr/>
            </p:nvSpPr>
            <p:spPr>
              <a:xfrm>
                <a:off x="3930445" y="1821425"/>
                <a:ext cx="191729" cy="1150374"/>
              </a:xfrm>
              <a:custGeom>
                <a:avLst/>
                <a:gdLst/>
                <a:ahLst/>
                <a:cxnLst/>
                <a:rect l="0" t="0" r="0" b="0"/>
                <a:pathLst>
                  <a:path w="191729" h="1150374">
                    <a:moveTo>
                      <a:pt x="0" y="1150374"/>
                    </a:moveTo>
                    <a:lnTo>
                      <a:pt x="0" y="862780"/>
                    </a:lnTo>
                    <a:lnTo>
                      <a:pt x="191729" y="0"/>
                    </a:lnTo>
                    <a:lnTo>
                      <a:pt x="191729" y="958645"/>
                    </a:lnTo>
                    <a:close/>
                  </a:path>
                </a:pathLst>
              </a:custGeom>
              <a:noFill/>
              <a:ln w="11982">
                <a:solidFill>
                  <a:srgbClr val="4E88E7"/>
                </a:solidFill>
              </a:ln>
            </p:spPr>
            <p:txBody>
              <a:bodyPr rtlCol="0" anchor="ctr"/>
              <a:lstStyle/>
              <a:p>
                <a:pPr algn="ctr"/>
                <a:endParaRPr sz="7060"/>
              </a:p>
            </p:txBody>
          </p:sp>
          <p:sp>
            <p:nvSpPr>
              <p:cNvPr id="9" name="Rounded Rectangle 8"/>
              <p:cNvSpPr/>
              <p:nvPr/>
            </p:nvSpPr>
            <p:spPr>
              <a:xfrm>
                <a:off x="3738716" y="2109019"/>
                <a:ext cx="1054509" cy="1054509"/>
              </a:xfrm>
              <a:custGeom>
                <a:avLst/>
                <a:gdLst/>
                <a:ahLst/>
                <a:cxnLst/>
                <a:rect l="0" t="0" r="0" b="0"/>
                <a:pathLst>
                  <a:path w="1054509" h="1054509">
                    <a:moveTo>
                      <a:pt x="477477" y="862780"/>
                    </a:moveTo>
                    <a:lnTo>
                      <a:pt x="1054509" y="734961"/>
                    </a:lnTo>
                    <a:lnTo>
                      <a:pt x="1054509" y="1054509"/>
                    </a:lnTo>
                    <a:lnTo>
                      <a:pt x="0" y="1054509"/>
                    </a:lnTo>
                    <a:lnTo>
                      <a:pt x="0" y="0"/>
                    </a:lnTo>
                    <a:lnTo>
                      <a:pt x="319548" y="0"/>
                    </a:lnTo>
                    <a:lnTo>
                      <a:pt x="191729" y="575187"/>
                    </a:lnTo>
                    <a:lnTo>
                      <a:pt x="191729" y="862780"/>
                    </a:lnTo>
                    <a:close/>
                  </a:path>
                </a:pathLst>
              </a:custGeom>
              <a:noFill/>
              <a:ln w="11982">
                <a:solidFill>
                  <a:srgbClr val="4E88E7"/>
                </a:solidFill>
              </a:ln>
            </p:spPr>
            <p:txBody>
              <a:bodyPr rtlCol="0" anchor="ctr"/>
              <a:lstStyle/>
              <a:p>
                <a:pPr algn="ctr"/>
                <a:endParaRPr sz="7060"/>
              </a:p>
            </p:txBody>
          </p:sp>
          <p:sp>
            <p:nvSpPr>
              <p:cNvPr id="10" name="Rounded Rectangle 9"/>
              <p:cNvSpPr/>
              <p:nvPr/>
            </p:nvSpPr>
            <p:spPr>
              <a:xfrm>
                <a:off x="4122174" y="1821425"/>
                <a:ext cx="958645" cy="958645"/>
              </a:xfrm>
              <a:custGeom>
                <a:avLst/>
                <a:gdLst/>
                <a:ahLst/>
                <a:cxnLst/>
                <a:rect l="0" t="0" r="0" b="0"/>
                <a:pathLst>
                  <a:path w="958645" h="958645">
                    <a:moveTo>
                      <a:pt x="958645" y="958645"/>
                    </a:moveTo>
                    <a:lnTo>
                      <a:pt x="0" y="958645"/>
                    </a:lnTo>
                    <a:lnTo>
                      <a:pt x="0" y="0"/>
                    </a:lnTo>
                    <a:lnTo>
                      <a:pt x="958645" y="0"/>
                    </a:lnTo>
                    <a:close/>
                  </a:path>
                </a:pathLst>
              </a:custGeom>
              <a:noFill/>
              <a:ln w="11982">
                <a:solidFill>
                  <a:srgbClr val="4E88E7"/>
                </a:solidFill>
              </a:ln>
            </p:spPr>
            <p:txBody>
              <a:bodyPr rtlCol="0" anchor="ctr"/>
              <a:lstStyle/>
              <a:p>
                <a:pPr algn="ctr"/>
                <a:endParaRPr sz="7060"/>
              </a:p>
            </p:txBody>
          </p:sp>
        </p:grpSp>
        <p:sp>
          <p:nvSpPr>
            <p:cNvPr id="49" name="Rounded Rectangle 48"/>
            <p:cNvSpPr/>
            <p:nvPr/>
          </p:nvSpPr>
          <p:spPr>
            <a:xfrm>
              <a:off x="13651190" y="4941391"/>
              <a:ext cx="1102440" cy="1102440"/>
            </a:xfrm>
            <a:custGeom>
              <a:avLst/>
              <a:gdLst/>
              <a:ahLst/>
              <a:cxnLst/>
              <a:rect l="0" t="0" r="0" b="0"/>
              <a:pathLst>
                <a:path w="551220" h="551220">
                  <a:moveTo>
                    <a:pt x="47932" y="0"/>
                  </a:moveTo>
                  <a:lnTo>
                    <a:pt x="503288" y="0"/>
                  </a:lnTo>
                  <a:cubicBezTo>
                    <a:pt x="503288" y="0"/>
                    <a:pt x="551220" y="0"/>
                    <a:pt x="551220" y="47932"/>
                  </a:cubicBezTo>
                  <a:lnTo>
                    <a:pt x="551220" y="503288"/>
                  </a:lnTo>
                  <a:cubicBezTo>
                    <a:pt x="551220" y="503288"/>
                    <a:pt x="551220" y="551220"/>
                    <a:pt x="503288" y="551220"/>
                  </a:cubicBezTo>
                  <a:lnTo>
                    <a:pt x="47932" y="551220"/>
                  </a:lnTo>
                  <a:cubicBezTo>
                    <a:pt x="47932" y="551220"/>
                    <a:pt x="0" y="551220"/>
                    <a:pt x="0" y="503288"/>
                  </a:cubicBezTo>
                  <a:lnTo>
                    <a:pt x="0" y="47932"/>
                  </a:lnTo>
                  <a:cubicBezTo>
                    <a:pt x="0" y="47932"/>
                    <a:pt x="0" y="0"/>
                    <a:pt x="47932" y="0"/>
                  </a:cubicBezTo>
                  <a:moveTo>
                    <a:pt x="83785" y="179745"/>
                  </a:moveTo>
                  <a:lnTo>
                    <a:pt x="0" y="179745"/>
                  </a:lnTo>
                  <a:moveTo>
                    <a:pt x="119830" y="407424"/>
                  </a:moveTo>
                  <a:lnTo>
                    <a:pt x="0" y="407424"/>
                  </a:lnTo>
                  <a:moveTo>
                    <a:pt x="371475" y="107847"/>
                  </a:moveTo>
                  <a:lnTo>
                    <a:pt x="371475" y="0"/>
                  </a:lnTo>
                  <a:moveTo>
                    <a:pt x="395441" y="359491"/>
                  </a:moveTo>
                  <a:lnTo>
                    <a:pt x="395441" y="251644"/>
                  </a:lnTo>
                  <a:moveTo>
                    <a:pt x="179745" y="107847"/>
                  </a:moveTo>
                  <a:lnTo>
                    <a:pt x="179745" y="0"/>
                  </a:lnTo>
                  <a:moveTo>
                    <a:pt x="119830" y="407424"/>
                  </a:moveTo>
                  <a:cubicBezTo>
                    <a:pt x="119830" y="440514"/>
                    <a:pt x="146655" y="467339"/>
                    <a:pt x="179745" y="467339"/>
                  </a:cubicBezTo>
                  <a:cubicBezTo>
                    <a:pt x="212836" y="467339"/>
                    <a:pt x="239661" y="440514"/>
                    <a:pt x="239661" y="407424"/>
                  </a:cubicBezTo>
                  <a:cubicBezTo>
                    <a:pt x="239661" y="374333"/>
                    <a:pt x="212836" y="347508"/>
                    <a:pt x="179745" y="347508"/>
                  </a:cubicBezTo>
                  <a:cubicBezTo>
                    <a:pt x="146655" y="347508"/>
                    <a:pt x="119830" y="374333"/>
                    <a:pt x="119830" y="407424"/>
                  </a:cubicBezTo>
                  <a:moveTo>
                    <a:pt x="419407" y="107847"/>
                  </a:moveTo>
                  <a:lnTo>
                    <a:pt x="179745" y="107847"/>
                  </a:lnTo>
                  <a:lnTo>
                    <a:pt x="83785" y="179745"/>
                  </a:lnTo>
                  <a:lnTo>
                    <a:pt x="179745" y="251644"/>
                  </a:lnTo>
                  <a:lnTo>
                    <a:pt x="419407" y="251644"/>
                  </a:lnTo>
                  <a:close/>
                  <a:moveTo>
                    <a:pt x="341517" y="455356"/>
                  </a:moveTo>
                  <a:lnTo>
                    <a:pt x="437381" y="455356"/>
                  </a:lnTo>
                  <a:lnTo>
                    <a:pt x="437381" y="359491"/>
                  </a:lnTo>
                  <a:lnTo>
                    <a:pt x="341517" y="359491"/>
                  </a:lnTo>
                  <a:close/>
                  <a:moveTo>
                    <a:pt x="341517" y="407424"/>
                  </a:moveTo>
                  <a:lnTo>
                    <a:pt x="239661" y="407424"/>
                  </a:lnTo>
                  <a:moveTo>
                    <a:pt x="437381" y="407424"/>
                  </a:moveTo>
                  <a:lnTo>
                    <a:pt x="551220" y="407424"/>
                  </a:lnTo>
                  <a:moveTo>
                    <a:pt x="395441" y="455356"/>
                  </a:moveTo>
                  <a:lnTo>
                    <a:pt x="395441" y="551220"/>
                  </a:lnTo>
                  <a:moveTo>
                    <a:pt x="179745" y="347508"/>
                  </a:moveTo>
                  <a:lnTo>
                    <a:pt x="179745" y="251644"/>
                  </a:lnTo>
                  <a:moveTo>
                    <a:pt x="179745" y="551220"/>
                  </a:moveTo>
                  <a:lnTo>
                    <a:pt x="179745" y="467339"/>
                  </a:lnTo>
                  <a:moveTo>
                    <a:pt x="419407" y="179745"/>
                  </a:moveTo>
                  <a:lnTo>
                    <a:pt x="551220" y="179745"/>
                  </a:lnTo>
                </a:path>
              </a:pathLst>
            </a:custGeom>
            <a:noFill/>
            <a:ln w="11982">
              <a:solidFill>
                <a:srgbClr val="4E88E7"/>
              </a:solidFill>
            </a:ln>
          </p:spPr>
          <p:txBody>
            <a:bodyPr rtlCol="0" anchor="ctr"/>
            <a:lstStyle/>
            <a:p>
              <a:pPr algn="ctr"/>
              <a:endParaRPr sz="7060"/>
            </a:p>
          </p:txBody>
        </p:sp>
      </p:grpSp>
      <p:grpSp>
        <p:nvGrpSpPr>
          <p:cNvPr id="54" name="Group 53">
            <a:extLst>
              <a:ext uri="{FF2B5EF4-FFF2-40B4-BE49-F238E27FC236}">
                <a16:creationId xmlns:a16="http://schemas.microsoft.com/office/drawing/2014/main" id="{29C1F77E-AB72-02C3-CE0E-66D4EB8E796F}"/>
              </a:ext>
            </a:extLst>
          </p:cNvPr>
          <p:cNvGrpSpPr/>
          <p:nvPr/>
        </p:nvGrpSpPr>
        <p:grpSpPr>
          <a:xfrm>
            <a:off x="8642269" y="8368550"/>
            <a:ext cx="2684206" cy="2684206"/>
            <a:chOff x="8642269" y="8368550"/>
            <a:chExt cx="2684206" cy="2684206"/>
          </a:xfrm>
        </p:grpSpPr>
        <p:grpSp>
          <p:nvGrpSpPr>
            <p:cNvPr id="29" name="Group 28"/>
            <p:cNvGrpSpPr/>
            <p:nvPr/>
          </p:nvGrpSpPr>
          <p:grpSpPr>
            <a:xfrm>
              <a:off x="8642269" y="8368550"/>
              <a:ext cx="2684206" cy="2684206"/>
              <a:chOff x="1821425" y="3738716"/>
              <a:chExt cx="1342103" cy="1342103"/>
            </a:xfrm>
          </p:grpSpPr>
          <p:sp>
            <p:nvSpPr>
              <p:cNvPr id="21" name="Rounded Rectangle 20"/>
              <p:cNvSpPr/>
              <p:nvPr/>
            </p:nvSpPr>
            <p:spPr>
              <a:xfrm>
                <a:off x="1821425" y="3930445"/>
                <a:ext cx="1150374" cy="191729"/>
              </a:xfrm>
              <a:custGeom>
                <a:avLst/>
                <a:gdLst/>
                <a:ahLst/>
                <a:cxnLst/>
                <a:rect l="0" t="0" r="0" b="0"/>
                <a:pathLst>
                  <a:path w="1150374" h="191729">
                    <a:moveTo>
                      <a:pt x="0" y="191729"/>
                    </a:moveTo>
                    <a:lnTo>
                      <a:pt x="862780" y="0"/>
                    </a:lnTo>
                    <a:lnTo>
                      <a:pt x="1150374" y="0"/>
                    </a:lnTo>
                    <a:lnTo>
                      <a:pt x="958645" y="191729"/>
                    </a:lnTo>
                    <a:close/>
                  </a:path>
                </a:pathLst>
              </a:custGeom>
              <a:solidFill>
                <a:srgbClr val="FFFBDA"/>
              </a:solidFill>
              <a:ln>
                <a:noFill/>
              </a:ln>
            </p:spPr>
            <p:txBody>
              <a:bodyPr rtlCol="0" anchor="ctr"/>
              <a:lstStyle/>
              <a:p>
                <a:pPr algn="ctr"/>
                <a:endParaRPr sz="7060"/>
              </a:p>
            </p:txBody>
          </p:sp>
          <p:sp>
            <p:nvSpPr>
              <p:cNvPr id="22" name="Rounded Rectangle 21"/>
              <p:cNvSpPr/>
              <p:nvPr/>
            </p:nvSpPr>
            <p:spPr>
              <a:xfrm>
                <a:off x="2780070" y="3930445"/>
                <a:ext cx="191729" cy="1150374"/>
              </a:xfrm>
              <a:custGeom>
                <a:avLst/>
                <a:gdLst/>
                <a:ahLst/>
                <a:cxnLst/>
                <a:rect l="0" t="0" r="0" b="0"/>
                <a:pathLst>
                  <a:path w="191729" h="1150374">
                    <a:moveTo>
                      <a:pt x="191729" y="0"/>
                    </a:moveTo>
                    <a:lnTo>
                      <a:pt x="191729" y="287593"/>
                    </a:lnTo>
                    <a:lnTo>
                      <a:pt x="0" y="1150374"/>
                    </a:lnTo>
                    <a:lnTo>
                      <a:pt x="0" y="191729"/>
                    </a:lnTo>
                    <a:close/>
                  </a:path>
                </a:pathLst>
              </a:custGeom>
              <a:solidFill>
                <a:srgbClr val="FFFBDA"/>
              </a:solidFill>
              <a:ln>
                <a:noFill/>
              </a:ln>
            </p:spPr>
            <p:txBody>
              <a:bodyPr rtlCol="0" anchor="ctr"/>
              <a:lstStyle/>
              <a:p>
                <a:pPr algn="ctr"/>
                <a:endParaRPr sz="7060"/>
              </a:p>
            </p:txBody>
          </p:sp>
          <p:sp>
            <p:nvSpPr>
              <p:cNvPr id="23" name="Rounded Rectangle 22"/>
              <p:cNvSpPr/>
              <p:nvPr/>
            </p:nvSpPr>
            <p:spPr>
              <a:xfrm>
                <a:off x="2109019" y="3738716"/>
                <a:ext cx="1054509" cy="1054509"/>
              </a:xfrm>
              <a:custGeom>
                <a:avLst/>
                <a:gdLst/>
                <a:ahLst/>
                <a:cxnLst/>
                <a:rect l="0" t="0" r="0" b="0"/>
                <a:pathLst>
                  <a:path w="1054509" h="1054509">
                    <a:moveTo>
                      <a:pt x="577032" y="191729"/>
                    </a:moveTo>
                    <a:lnTo>
                      <a:pt x="0" y="319548"/>
                    </a:lnTo>
                    <a:lnTo>
                      <a:pt x="0" y="0"/>
                    </a:lnTo>
                    <a:lnTo>
                      <a:pt x="1054509" y="0"/>
                    </a:lnTo>
                    <a:lnTo>
                      <a:pt x="1054509" y="1054509"/>
                    </a:lnTo>
                    <a:lnTo>
                      <a:pt x="734961" y="1054509"/>
                    </a:lnTo>
                    <a:lnTo>
                      <a:pt x="862780" y="479322"/>
                    </a:lnTo>
                    <a:lnTo>
                      <a:pt x="862780" y="191729"/>
                    </a:lnTo>
                    <a:close/>
                  </a:path>
                </a:pathLst>
              </a:custGeom>
              <a:solidFill>
                <a:srgbClr val="FFFBDA"/>
              </a:solidFill>
              <a:ln>
                <a:noFill/>
              </a:ln>
            </p:spPr>
            <p:txBody>
              <a:bodyPr rtlCol="0" anchor="ctr"/>
              <a:lstStyle/>
              <a:p>
                <a:pPr algn="ctr"/>
                <a:endParaRPr sz="7060"/>
              </a:p>
            </p:txBody>
          </p:sp>
          <p:sp>
            <p:nvSpPr>
              <p:cNvPr id="24" name="Rounded Rectangle 23"/>
              <p:cNvSpPr/>
              <p:nvPr/>
            </p:nvSpPr>
            <p:spPr>
              <a:xfrm>
                <a:off x="1821425" y="4122174"/>
                <a:ext cx="958645" cy="958645"/>
              </a:xfrm>
              <a:custGeom>
                <a:avLst/>
                <a:gdLst/>
                <a:ahLst/>
                <a:cxnLst/>
                <a:rect l="0" t="0" r="0" b="0"/>
                <a:pathLst>
                  <a:path w="958645" h="958645">
                    <a:moveTo>
                      <a:pt x="0" y="0"/>
                    </a:moveTo>
                    <a:lnTo>
                      <a:pt x="958645" y="0"/>
                    </a:lnTo>
                    <a:lnTo>
                      <a:pt x="958645" y="958645"/>
                    </a:lnTo>
                    <a:lnTo>
                      <a:pt x="0" y="958645"/>
                    </a:lnTo>
                    <a:close/>
                  </a:path>
                </a:pathLst>
              </a:custGeom>
              <a:solidFill>
                <a:srgbClr val="FFFBDA"/>
              </a:solidFill>
              <a:ln>
                <a:noFill/>
              </a:ln>
            </p:spPr>
            <p:txBody>
              <a:bodyPr rtlCol="0" anchor="ctr"/>
              <a:lstStyle/>
              <a:p>
                <a:pPr algn="ctr"/>
                <a:endParaRPr sz="7060"/>
              </a:p>
            </p:txBody>
          </p:sp>
          <p:sp>
            <p:nvSpPr>
              <p:cNvPr id="25" name="Rounded Rectangle 24"/>
              <p:cNvSpPr/>
              <p:nvPr/>
            </p:nvSpPr>
            <p:spPr>
              <a:xfrm>
                <a:off x="1821425" y="3930445"/>
                <a:ext cx="1150374" cy="191729"/>
              </a:xfrm>
              <a:custGeom>
                <a:avLst/>
                <a:gdLst/>
                <a:ahLst/>
                <a:cxnLst/>
                <a:rect l="0" t="0" r="0" b="0"/>
                <a:pathLst>
                  <a:path w="1150374" h="191729">
                    <a:moveTo>
                      <a:pt x="0" y="191729"/>
                    </a:moveTo>
                    <a:lnTo>
                      <a:pt x="862780" y="0"/>
                    </a:lnTo>
                    <a:lnTo>
                      <a:pt x="1150374" y="0"/>
                    </a:lnTo>
                    <a:lnTo>
                      <a:pt x="958645" y="191729"/>
                    </a:lnTo>
                    <a:close/>
                  </a:path>
                </a:pathLst>
              </a:custGeom>
              <a:noFill/>
              <a:ln w="11982">
                <a:solidFill>
                  <a:srgbClr val="E0CB15"/>
                </a:solidFill>
              </a:ln>
            </p:spPr>
            <p:txBody>
              <a:bodyPr rtlCol="0" anchor="ctr"/>
              <a:lstStyle/>
              <a:p>
                <a:pPr algn="ctr"/>
                <a:endParaRPr sz="7060"/>
              </a:p>
            </p:txBody>
          </p:sp>
          <p:sp>
            <p:nvSpPr>
              <p:cNvPr id="26" name="Rounded Rectangle 25"/>
              <p:cNvSpPr/>
              <p:nvPr/>
            </p:nvSpPr>
            <p:spPr>
              <a:xfrm>
                <a:off x="2780070" y="3930445"/>
                <a:ext cx="191729" cy="1150374"/>
              </a:xfrm>
              <a:custGeom>
                <a:avLst/>
                <a:gdLst/>
                <a:ahLst/>
                <a:cxnLst/>
                <a:rect l="0" t="0" r="0" b="0"/>
                <a:pathLst>
                  <a:path w="191729" h="1150374">
                    <a:moveTo>
                      <a:pt x="191729" y="0"/>
                    </a:moveTo>
                    <a:lnTo>
                      <a:pt x="191729" y="287593"/>
                    </a:lnTo>
                    <a:lnTo>
                      <a:pt x="0" y="1150374"/>
                    </a:lnTo>
                    <a:lnTo>
                      <a:pt x="0" y="191729"/>
                    </a:lnTo>
                    <a:close/>
                  </a:path>
                </a:pathLst>
              </a:custGeom>
              <a:noFill/>
              <a:ln w="11982">
                <a:solidFill>
                  <a:srgbClr val="E0CB15"/>
                </a:solidFill>
              </a:ln>
            </p:spPr>
            <p:txBody>
              <a:bodyPr rtlCol="0" anchor="ctr"/>
              <a:lstStyle/>
              <a:p>
                <a:pPr algn="ctr"/>
                <a:endParaRPr sz="7060"/>
              </a:p>
            </p:txBody>
          </p:sp>
          <p:sp>
            <p:nvSpPr>
              <p:cNvPr id="27" name="Rounded Rectangle 26"/>
              <p:cNvSpPr/>
              <p:nvPr/>
            </p:nvSpPr>
            <p:spPr>
              <a:xfrm>
                <a:off x="2109019" y="3738716"/>
                <a:ext cx="1054509" cy="1054509"/>
              </a:xfrm>
              <a:custGeom>
                <a:avLst/>
                <a:gdLst/>
                <a:ahLst/>
                <a:cxnLst/>
                <a:rect l="0" t="0" r="0" b="0"/>
                <a:pathLst>
                  <a:path w="1054509" h="1054509">
                    <a:moveTo>
                      <a:pt x="577032" y="191729"/>
                    </a:moveTo>
                    <a:lnTo>
                      <a:pt x="0" y="319548"/>
                    </a:lnTo>
                    <a:lnTo>
                      <a:pt x="0" y="0"/>
                    </a:lnTo>
                    <a:lnTo>
                      <a:pt x="1054509" y="0"/>
                    </a:lnTo>
                    <a:lnTo>
                      <a:pt x="1054509" y="1054509"/>
                    </a:lnTo>
                    <a:lnTo>
                      <a:pt x="734961" y="1054509"/>
                    </a:lnTo>
                    <a:lnTo>
                      <a:pt x="862780" y="479322"/>
                    </a:lnTo>
                    <a:lnTo>
                      <a:pt x="862780" y="191729"/>
                    </a:lnTo>
                    <a:close/>
                  </a:path>
                </a:pathLst>
              </a:custGeom>
              <a:noFill/>
              <a:ln w="11982">
                <a:solidFill>
                  <a:srgbClr val="E0CB15"/>
                </a:solidFill>
              </a:ln>
            </p:spPr>
            <p:txBody>
              <a:bodyPr rtlCol="0" anchor="ctr"/>
              <a:lstStyle/>
              <a:p>
                <a:pPr algn="ctr"/>
                <a:endParaRPr sz="7060"/>
              </a:p>
            </p:txBody>
          </p:sp>
          <p:sp>
            <p:nvSpPr>
              <p:cNvPr id="28" name="Rounded Rectangle 27"/>
              <p:cNvSpPr/>
              <p:nvPr/>
            </p:nvSpPr>
            <p:spPr>
              <a:xfrm>
                <a:off x="1821425" y="4122174"/>
                <a:ext cx="958645" cy="958645"/>
              </a:xfrm>
              <a:custGeom>
                <a:avLst/>
                <a:gdLst/>
                <a:ahLst/>
                <a:cxnLst/>
                <a:rect l="0" t="0" r="0" b="0"/>
                <a:pathLst>
                  <a:path w="958645" h="958645">
                    <a:moveTo>
                      <a:pt x="0" y="0"/>
                    </a:moveTo>
                    <a:lnTo>
                      <a:pt x="958645" y="0"/>
                    </a:lnTo>
                    <a:lnTo>
                      <a:pt x="958645" y="958645"/>
                    </a:lnTo>
                    <a:lnTo>
                      <a:pt x="0" y="958645"/>
                    </a:lnTo>
                    <a:close/>
                  </a:path>
                </a:pathLst>
              </a:custGeom>
              <a:noFill/>
              <a:ln w="11982">
                <a:solidFill>
                  <a:srgbClr val="E0CB15"/>
                </a:solidFill>
              </a:ln>
            </p:spPr>
            <p:txBody>
              <a:bodyPr rtlCol="0" anchor="ctr"/>
              <a:lstStyle/>
              <a:p>
                <a:pPr algn="ctr"/>
                <a:endParaRPr sz="7060"/>
              </a:p>
            </p:txBody>
          </p:sp>
        </p:grpSp>
        <p:sp>
          <p:nvSpPr>
            <p:cNvPr id="50" name="Rounded Rectangle 49"/>
            <p:cNvSpPr/>
            <p:nvPr/>
          </p:nvSpPr>
          <p:spPr>
            <a:xfrm>
              <a:off x="9054391" y="9542889"/>
              <a:ext cx="1092950" cy="1102440"/>
            </a:xfrm>
            <a:custGeom>
              <a:avLst/>
              <a:gdLst/>
              <a:ahLst/>
              <a:cxnLst/>
              <a:rect l="0" t="0" r="0" b="0"/>
              <a:pathLst>
                <a:path w="546475" h="551220">
                  <a:moveTo>
                    <a:pt x="291547" y="413367"/>
                  </a:moveTo>
                  <a:lnTo>
                    <a:pt x="50113" y="413367"/>
                  </a:lnTo>
                  <a:cubicBezTo>
                    <a:pt x="22455" y="413341"/>
                    <a:pt x="47" y="390912"/>
                    <a:pt x="47" y="363254"/>
                  </a:cubicBezTo>
                  <a:lnTo>
                    <a:pt x="47" y="50113"/>
                  </a:lnTo>
                  <a:cubicBezTo>
                    <a:pt x="47" y="22455"/>
                    <a:pt x="22455" y="26"/>
                    <a:pt x="50113" y="0"/>
                  </a:cubicBezTo>
                  <a:lnTo>
                    <a:pt x="425901" y="0"/>
                  </a:lnTo>
                  <a:cubicBezTo>
                    <a:pt x="453569" y="13"/>
                    <a:pt x="475991" y="22445"/>
                    <a:pt x="475991" y="50113"/>
                  </a:cubicBezTo>
                  <a:lnTo>
                    <a:pt x="475991" y="201962"/>
                  </a:lnTo>
                  <a:moveTo>
                    <a:pt x="475991" y="97853"/>
                  </a:moveTo>
                  <a:lnTo>
                    <a:pt x="0" y="97853"/>
                  </a:lnTo>
                  <a:moveTo>
                    <a:pt x="291547" y="305759"/>
                  </a:moveTo>
                  <a:lnTo>
                    <a:pt x="0" y="305759"/>
                  </a:lnTo>
                  <a:moveTo>
                    <a:pt x="475991" y="201962"/>
                  </a:moveTo>
                  <a:lnTo>
                    <a:pt x="0" y="201962"/>
                  </a:lnTo>
                  <a:moveTo>
                    <a:pt x="194413" y="413367"/>
                  </a:moveTo>
                  <a:lnTo>
                    <a:pt x="194413" y="97853"/>
                  </a:lnTo>
                  <a:moveTo>
                    <a:pt x="333800" y="266095"/>
                  </a:moveTo>
                  <a:lnTo>
                    <a:pt x="333800" y="97853"/>
                  </a:lnTo>
                  <a:moveTo>
                    <a:pt x="341229" y="408670"/>
                  </a:moveTo>
                  <a:cubicBezTo>
                    <a:pt x="341229" y="388988"/>
                    <a:pt x="357185" y="373032"/>
                    <a:pt x="376867" y="373032"/>
                  </a:cubicBezTo>
                  <a:lnTo>
                    <a:pt x="510885" y="373032"/>
                  </a:lnTo>
                  <a:cubicBezTo>
                    <a:pt x="530549" y="373059"/>
                    <a:pt x="546475" y="389007"/>
                    <a:pt x="546475" y="408670"/>
                  </a:cubicBezTo>
                  <a:lnTo>
                    <a:pt x="546475" y="515583"/>
                  </a:lnTo>
                  <a:cubicBezTo>
                    <a:pt x="546475" y="535246"/>
                    <a:pt x="530549" y="551194"/>
                    <a:pt x="510885" y="551220"/>
                  </a:cubicBezTo>
                  <a:lnTo>
                    <a:pt x="376867" y="551220"/>
                  </a:lnTo>
                  <a:cubicBezTo>
                    <a:pt x="357185" y="551220"/>
                    <a:pt x="341229" y="535265"/>
                    <a:pt x="341229" y="515583"/>
                  </a:cubicBezTo>
                  <a:close/>
                  <a:moveTo>
                    <a:pt x="443876" y="266024"/>
                  </a:moveTo>
                  <a:cubicBezTo>
                    <a:pt x="482476" y="266823"/>
                    <a:pt x="513115" y="298771"/>
                    <a:pt x="512300" y="337371"/>
                  </a:cubicBezTo>
                  <a:lnTo>
                    <a:pt x="512300" y="372960"/>
                  </a:lnTo>
                  <a:lnTo>
                    <a:pt x="375453" y="372960"/>
                  </a:lnTo>
                  <a:lnTo>
                    <a:pt x="375453" y="337299"/>
                  </a:lnTo>
                  <a:cubicBezTo>
                    <a:pt x="374677" y="298727"/>
                    <a:pt x="405305" y="266823"/>
                    <a:pt x="443876" y="266024"/>
                  </a:cubicBezTo>
                  <a:lnTo>
                    <a:pt x="443876" y="266024"/>
                  </a:lnTo>
                  <a:close/>
                  <a:moveTo>
                    <a:pt x="443876" y="437166"/>
                  </a:moveTo>
                  <a:cubicBezTo>
                    <a:pt x="433349" y="436735"/>
                    <a:pt x="423617" y="442746"/>
                    <a:pt x="419289" y="452352"/>
                  </a:cubicBezTo>
                  <a:cubicBezTo>
                    <a:pt x="414960" y="461958"/>
                    <a:pt x="416905" y="473231"/>
                    <a:pt x="424202" y="480831"/>
                  </a:cubicBezTo>
                  <a:cubicBezTo>
                    <a:pt x="431499" y="488432"/>
                    <a:pt x="442682" y="490834"/>
                    <a:pt x="452457" y="486901"/>
                  </a:cubicBezTo>
                  <a:cubicBezTo>
                    <a:pt x="462231" y="482968"/>
                    <a:pt x="468634" y="473489"/>
                    <a:pt x="468633" y="462953"/>
                  </a:cubicBezTo>
                  <a:cubicBezTo>
                    <a:pt x="468914" y="448997"/>
                    <a:pt x="457832" y="437454"/>
                    <a:pt x="443876" y="437166"/>
                  </a:cubicBezTo>
                  <a:lnTo>
                    <a:pt x="443876" y="437166"/>
                  </a:lnTo>
                </a:path>
              </a:pathLst>
            </a:custGeom>
            <a:noFill/>
            <a:ln w="11982">
              <a:solidFill>
                <a:srgbClr val="E0CB15"/>
              </a:solidFill>
            </a:ln>
          </p:spPr>
          <p:txBody>
            <a:bodyPr rtlCol="0" anchor="ctr"/>
            <a:lstStyle/>
            <a:p>
              <a:pPr algn="ctr"/>
              <a:endParaRPr sz="7060"/>
            </a:p>
          </p:txBody>
        </p:sp>
      </p:grpSp>
      <p:grpSp>
        <p:nvGrpSpPr>
          <p:cNvPr id="55" name="Group 54">
            <a:extLst>
              <a:ext uri="{FF2B5EF4-FFF2-40B4-BE49-F238E27FC236}">
                <a16:creationId xmlns:a16="http://schemas.microsoft.com/office/drawing/2014/main" id="{2830B75E-BE9C-D9E8-4B14-DD505542EE71}"/>
              </a:ext>
            </a:extLst>
          </p:cNvPr>
          <p:cNvGrpSpPr/>
          <p:nvPr/>
        </p:nvGrpSpPr>
        <p:grpSpPr>
          <a:xfrm>
            <a:off x="12476851" y="8368550"/>
            <a:ext cx="2684206" cy="2684206"/>
            <a:chOff x="12476851" y="8368550"/>
            <a:chExt cx="2684206" cy="2684206"/>
          </a:xfrm>
        </p:grpSpPr>
        <p:grpSp>
          <p:nvGrpSpPr>
            <p:cNvPr id="20" name="Group 19"/>
            <p:cNvGrpSpPr/>
            <p:nvPr/>
          </p:nvGrpSpPr>
          <p:grpSpPr>
            <a:xfrm>
              <a:off x="12476851" y="8368550"/>
              <a:ext cx="2684206" cy="2684206"/>
              <a:chOff x="3738716" y="3738716"/>
              <a:chExt cx="1342103" cy="1342103"/>
            </a:xfrm>
          </p:grpSpPr>
          <p:sp>
            <p:nvSpPr>
              <p:cNvPr id="12" name="Rounded Rectangle 11"/>
              <p:cNvSpPr/>
              <p:nvPr/>
            </p:nvSpPr>
            <p:spPr>
              <a:xfrm>
                <a:off x="3930445" y="3930445"/>
                <a:ext cx="1150374" cy="191729"/>
              </a:xfrm>
              <a:custGeom>
                <a:avLst/>
                <a:gdLst/>
                <a:ahLst/>
                <a:cxnLst/>
                <a:rect l="0" t="0" r="0" b="0"/>
                <a:pathLst>
                  <a:path w="1150374" h="191729">
                    <a:moveTo>
                      <a:pt x="191729" y="191729"/>
                    </a:moveTo>
                    <a:lnTo>
                      <a:pt x="0" y="0"/>
                    </a:lnTo>
                    <a:lnTo>
                      <a:pt x="287593" y="0"/>
                    </a:lnTo>
                    <a:lnTo>
                      <a:pt x="1150374" y="191729"/>
                    </a:lnTo>
                    <a:close/>
                  </a:path>
                </a:pathLst>
              </a:custGeom>
              <a:solidFill>
                <a:srgbClr val="FFF2E5"/>
              </a:solidFill>
              <a:ln>
                <a:noFill/>
              </a:ln>
            </p:spPr>
            <p:txBody>
              <a:bodyPr rtlCol="0" anchor="ctr"/>
              <a:lstStyle/>
              <a:p>
                <a:pPr algn="ctr"/>
                <a:endParaRPr sz="7060"/>
              </a:p>
            </p:txBody>
          </p:sp>
          <p:sp>
            <p:nvSpPr>
              <p:cNvPr id="13" name="Rounded Rectangle 12"/>
              <p:cNvSpPr/>
              <p:nvPr/>
            </p:nvSpPr>
            <p:spPr>
              <a:xfrm>
                <a:off x="3930445" y="3930445"/>
                <a:ext cx="191729" cy="1150374"/>
              </a:xfrm>
              <a:custGeom>
                <a:avLst/>
                <a:gdLst/>
                <a:ahLst/>
                <a:cxnLst/>
                <a:rect l="0" t="0" r="0" b="0"/>
                <a:pathLst>
                  <a:path w="191729" h="1150374">
                    <a:moveTo>
                      <a:pt x="191729" y="191729"/>
                    </a:moveTo>
                    <a:lnTo>
                      <a:pt x="191729" y="1150374"/>
                    </a:lnTo>
                    <a:lnTo>
                      <a:pt x="0" y="287593"/>
                    </a:lnTo>
                    <a:lnTo>
                      <a:pt x="0" y="0"/>
                    </a:lnTo>
                    <a:close/>
                  </a:path>
                </a:pathLst>
              </a:custGeom>
              <a:solidFill>
                <a:srgbClr val="FFF2E5"/>
              </a:solidFill>
              <a:ln>
                <a:noFill/>
              </a:ln>
            </p:spPr>
            <p:txBody>
              <a:bodyPr rtlCol="0" anchor="ctr"/>
              <a:lstStyle/>
              <a:p>
                <a:pPr algn="ctr"/>
                <a:endParaRPr sz="7060"/>
              </a:p>
            </p:txBody>
          </p:sp>
          <p:sp>
            <p:nvSpPr>
              <p:cNvPr id="14" name="Rounded Rectangle 13"/>
              <p:cNvSpPr/>
              <p:nvPr/>
            </p:nvSpPr>
            <p:spPr>
              <a:xfrm>
                <a:off x="3738716" y="3738716"/>
                <a:ext cx="1054509" cy="1054509"/>
              </a:xfrm>
              <a:custGeom>
                <a:avLst/>
                <a:gdLst/>
                <a:ahLst/>
                <a:cxnLst/>
                <a:rect l="0" t="0" r="0" b="0"/>
                <a:pathLst>
                  <a:path w="1054509" h="1054509">
                    <a:moveTo>
                      <a:pt x="191729" y="191729"/>
                    </a:moveTo>
                    <a:lnTo>
                      <a:pt x="191729" y="479322"/>
                    </a:lnTo>
                    <a:lnTo>
                      <a:pt x="319548" y="1054509"/>
                    </a:lnTo>
                    <a:lnTo>
                      <a:pt x="0" y="1054509"/>
                    </a:lnTo>
                    <a:lnTo>
                      <a:pt x="0" y="0"/>
                    </a:lnTo>
                    <a:lnTo>
                      <a:pt x="1054509" y="0"/>
                    </a:lnTo>
                    <a:lnTo>
                      <a:pt x="1054509" y="319548"/>
                    </a:lnTo>
                    <a:lnTo>
                      <a:pt x="477477" y="191729"/>
                    </a:lnTo>
                    <a:close/>
                  </a:path>
                </a:pathLst>
              </a:custGeom>
              <a:solidFill>
                <a:srgbClr val="FFF2E5"/>
              </a:solidFill>
              <a:ln>
                <a:noFill/>
              </a:ln>
            </p:spPr>
            <p:txBody>
              <a:bodyPr rtlCol="0" anchor="ctr"/>
              <a:lstStyle/>
              <a:p>
                <a:pPr algn="ctr"/>
                <a:endParaRPr sz="7060"/>
              </a:p>
            </p:txBody>
          </p:sp>
          <p:sp>
            <p:nvSpPr>
              <p:cNvPr id="15" name="Rounded Rectangle 14"/>
              <p:cNvSpPr/>
              <p:nvPr/>
            </p:nvSpPr>
            <p:spPr>
              <a:xfrm>
                <a:off x="4122174" y="4122174"/>
                <a:ext cx="958645" cy="958645"/>
              </a:xfrm>
              <a:custGeom>
                <a:avLst/>
                <a:gdLst/>
                <a:ahLst/>
                <a:cxnLst/>
                <a:rect l="0" t="0" r="0" b="0"/>
                <a:pathLst>
                  <a:path w="958645" h="958645">
                    <a:moveTo>
                      <a:pt x="958645" y="958645"/>
                    </a:moveTo>
                    <a:lnTo>
                      <a:pt x="0" y="958645"/>
                    </a:lnTo>
                    <a:lnTo>
                      <a:pt x="0" y="0"/>
                    </a:lnTo>
                    <a:lnTo>
                      <a:pt x="958645" y="0"/>
                    </a:lnTo>
                    <a:close/>
                  </a:path>
                </a:pathLst>
              </a:custGeom>
              <a:solidFill>
                <a:srgbClr val="FFF2E5"/>
              </a:solidFill>
              <a:ln>
                <a:noFill/>
              </a:ln>
            </p:spPr>
            <p:txBody>
              <a:bodyPr rtlCol="0" anchor="ctr"/>
              <a:lstStyle/>
              <a:p>
                <a:pPr algn="ctr"/>
                <a:endParaRPr sz="7060"/>
              </a:p>
            </p:txBody>
          </p:sp>
          <p:sp>
            <p:nvSpPr>
              <p:cNvPr id="16" name="Rounded Rectangle 15"/>
              <p:cNvSpPr/>
              <p:nvPr/>
            </p:nvSpPr>
            <p:spPr>
              <a:xfrm>
                <a:off x="3930445" y="3930445"/>
                <a:ext cx="1150374" cy="191729"/>
              </a:xfrm>
              <a:custGeom>
                <a:avLst/>
                <a:gdLst/>
                <a:ahLst/>
                <a:cxnLst/>
                <a:rect l="0" t="0" r="0" b="0"/>
                <a:pathLst>
                  <a:path w="1150374" h="191729">
                    <a:moveTo>
                      <a:pt x="191729" y="191729"/>
                    </a:moveTo>
                    <a:lnTo>
                      <a:pt x="0" y="0"/>
                    </a:lnTo>
                    <a:lnTo>
                      <a:pt x="287593" y="0"/>
                    </a:lnTo>
                    <a:lnTo>
                      <a:pt x="1150374" y="191729"/>
                    </a:lnTo>
                    <a:close/>
                  </a:path>
                </a:pathLst>
              </a:custGeom>
              <a:noFill/>
              <a:ln w="11982">
                <a:solidFill>
                  <a:srgbClr val="DE8431"/>
                </a:solidFill>
              </a:ln>
            </p:spPr>
            <p:txBody>
              <a:bodyPr rtlCol="0" anchor="ctr"/>
              <a:lstStyle/>
              <a:p>
                <a:pPr algn="ctr"/>
                <a:endParaRPr sz="7060"/>
              </a:p>
            </p:txBody>
          </p:sp>
          <p:sp>
            <p:nvSpPr>
              <p:cNvPr id="17" name="Rounded Rectangle 16"/>
              <p:cNvSpPr/>
              <p:nvPr/>
            </p:nvSpPr>
            <p:spPr>
              <a:xfrm>
                <a:off x="3930445" y="3930445"/>
                <a:ext cx="191729" cy="1150374"/>
              </a:xfrm>
              <a:custGeom>
                <a:avLst/>
                <a:gdLst/>
                <a:ahLst/>
                <a:cxnLst/>
                <a:rect l="0" t="0" r="0" b="0"/>
                <a:pathLst>
                  <a:path w="191729" h="1150374">
                    <a:moveTo>
                      <a:pt x="191729" y="191729"/>
                    </a:moveTo>
                    <a:lnTo>
                      <a:pt x="191729" y="1150374"/>
                    </a:lnTo>
                    <a:lnTo>
                      <a:pt x="0" y="287593"/>
                    </a:lnTo>
                    <a:lnTo>
                      <a:pt x="0" y="0"/>
                    </a:lnTo>
                    <a:close/>
                  </a:path>
                </a:pathLst>
              </a:custGeom>
              <a:noFill/>
              <a:ln w="11982">
                <a:solidFill>
                  <a:srgbClr val="DE8431"/>
                </a:solidFill>
              </a:ln>
            </p:spPr>
            <p:txBody>
              <a:bodyPr rtlCol="0" anchor="ctr"/>
              <a:lstStyle/>
              <a:p>
                <a:pPr algn="ctr"/>
                <a:endParaRPr sz="7060"/>
              </a:p>
            </p:txBody>
          </p:sp>
          <p:sp>
            <p:nvSpPr>
              <p:cNvPr id="18" name="Rounded Rectangle 17"/>
              <p:cNvSpPr/>
              <p:nvPr/>
            </p:nvSpPr>
            <p:spPr>
              <a:xfrm>
                <a:off x="3738716" y="3738716"/>
                <a:ext cx="1054509" cy="1054509"/>
              </a:xfrm>
              <a:custGeom>
                <a:avLst/>
                <a:gdLst/>
                <a:ahLst/>
                <a:cxnLst/>
                <a:rect l="0" t="0" r="0" b="0"/>
                <a:pathLst>
                  <a:path w="1054509" h="1054509">
                    <a:moveTo>
                      <a:pt x="191729" y="191729"/>
                    </a:moveTo>
                    <a:lnTo>
                      <a:pt x="191729" y="479322"/>
                    </a:lnTo>
                    <a:lnTo>
                      <a:pt x="319548" y="1054509"/>
                    </a:lnTo>
                    <a:lnTo>
                      <a:pt x="0" y="1054509"/>
                    </a:lnTo>
                    <a:lnTo>
                      <a:pt x="0" y="0"/>
                    </a:lnTo>
                    <a:lnTo>
                      <a:pt x="1054509" y="0"/>
                    </a:lnTo>
                    <a:lnTo>
                      <a:pt x="1054509" y="319548"/>
                    </a:lnTo>
                    <a:lnTo>
                      <a:pt x="477477" y="191729"/>
                    </a:lnTo>
                    <a:close/>
                  </a:path>
                </a:pathLst>
              </a:custGeom>
              <a:noFill/>
              <a:ln w="11982">
                <a:solidFill>
                  <a:srgbClr val="DE8431"/>
                </a:solidFill>
              </a:ln>
            </p:spPr>
            <p:txBody>
              <a:bodyPr rtlCol="0" anchor="ctr"/>
              <a:lstStyle/>
              <a:p>
                <a:pPr algn="ctr"/>
                <a:endParaRPr sz="7060"/>
              </a:p>
            </p:txBody>
          </p:sp>
          <p:sp>
            <p:nvSpPr>
              <p:cNvPr id="19" name="Rounded Rectangle 18"/>
              <p:cNvSpPr/>
              <p:nvPr/>
            </p:nvSpPr>
            <p:spPr>
              <a:xfrm>
                <a:off x="4122174" y="4122174"/>
                <a:ext cx="958645" cy="958645"/>
              </a:xfrm>
              <a:custGeom>
                <a:avLst/>
                <a:gdLst/>
                <a:ahLst/>
                <a:cxnLst/>
                <a:rect l="0" t="0" r="0" b="0"/>
                <a:pathLst>
                  <a:path w="958645" h="958645">
                    <a:moveTo>
                      <a:pt x="958645" y="958645"/>
                    </a:moveTo>
                    <a:lnTo>
                      <a:pt x="0" y="958645"/>
                    </a:lnTo>
                    <a:lnTo>
                      <a:pt x="0" y="0"/>
                    </a:lnTo>
                    <a:lnTo>
                      <a:pt x="958645" y="0"/>
                    </a:lnTo>
                    <a:close/>
                  </a:path>
                </a:pathLst>
              </a:custGeom>
              <a:noFill/>
              <a:ln w="11982">
                <a:solidFill>
                  <a:srgbClr val="DE8431"/>
                </a:solidFill>
              </a:ln>
            </p:spPr>
            <p:txBody>
              <a:bodyPr rtlCol="0" anchor="ctr"/>
              <a:lstStyle/>
              <a:p>
                <a:pPr algn="ctr"/>
                <a:endParaRPr sz="7060"/>
              </a:p>
            </p:txBody>
          </p:sp>
        </p:grpSp>
        <p:sp>
          <p:nvSpPr>
            <p:cNvPr id="51" name="Rounded Rectangle 50"/>
            <p:cNvSpPr/>
            <p:nvPr/>
          </p:nvSpPr>
          <p:spPr>
            <a:xfrm>
              <a:off x="13663173" y="9554872"/>
              <a:ext cx="1078474" cy="1078474"/>
            </a:xfrm>
            <a:custGeom>
              <a:avLst/>
              <a:gdLst/>
              <a:ahLst/>
              <a:cxnLst/>
              <a:rect l="0" t="0" r="0" b="0"/>
              <a:pathLst>
                <a:path w="539237" h="539237">
                  <a:moveTo>
                    <a:pt x="539237" y="122227"/>
                  </a:moveTo>
                  <a:lnTo>
                    <a:pt x="505685" y="122227"/>
                  </a:lnTo>
                  <a:cubicBezTo>
                    <a:pt x="371475" y="122227"/>
                    <a:pt x="275610" y="67105"/>
                    <a:pt x="275610" y="0"/>
                  </a:cubicBezTo>
                  <a:moveTo>
                    <a:pt x="539237" y="194128"/>
                  </a:moveTo>
                  <a:cubicBezTo>
                    <a:pt x="301973" y="194128"/>
                    <a:pt x="119830" y="112643"/>
                    <a:pt x="119830" y="14382"/>
                  </a:cubicBezTo>
                  <a:moveTo>
                    <a:pt x="7191" y="433789"/>
                  </a:moveTo>
                  <a:cubicBezTo>
                    <a:pt x="7191" y="349907"/>
                    <a:pt x="124625" y="278007"/>
                    <a:pt x="345114" y="258834"/>
                  </a:cubicBezTo>
                  <a:moveTo>
                    <a:pt x="119830" y="503288"/>
                  </a:moveTo>
                  <a:cubicBezTo>
                    <a:pt x="119830" y="455356"/>
                    <a:pt x="167762" y="409820"/>
                    <a:pt x="246851" y="378664"/>
                  </a:cubicBezTo>
                  <a:moveTo>
                    <a:pt x="539237" y="263627"/>
                  </a:moveTo>
                  <a:lnTo>
                    <a:pt x="515271" y="263627"/>
                  </a:lnTo>
                  <a:moveTo>
                    <a:pt x="345112" y="258834"/>
                  </a:moveTo>
                  <a:cubicBezTo>
                    <a:pt x="119830" y="239661"/>
                    <a:pt x="0" y="167762"/>
                    <a:pt x="0" y="83881"/>
                  </a:cubicBezTo>
                  <a:moveTo>
                    <a:pt x="323542" y="431390"/>
                  </a:moveTo>
                  <a:cubicBezTo>
                    <a:pt x="323542" y="371827"/>
                    <a:pt x="371827" y="323542"/>
                    <a:pt x="431390" y="323542"/>
                  </a:cubicBezTo>
                  <a:cubicBezTo>
                    <a:pt x="490953" y="323542"/>
                    <a:pt x="539237" y="371827"/>
                    <a:pt x="539237" y="431390"/>
                  </a:cubicBezTo>
                  <a:cubicBezTo>
                    <a:pt x="539237" y="490953"/>
                    <a:pt x="490953" y="539237"/>
                    <a:pt x="431390" y="539237"/>
                  </a:cubicBezTo>
                  <a:cubicBezTo>
                    <a:pt x="371827" y="539237"/>
                    <a:pt x="323542" y="490953"/>
                    <a:pt x="323542" y="431390"/>
                  </a:cubicBezTo>
                  <a:close/>
                  <a:moveTo>
                    <a:pt x="431390" y="323542"/>
                  </a:moveTo>
                  <a:lnTo>
                    <a:pt x="431390" y="431390"/>
                  </a:lnTo>
                  <a:lnTo>
                    <a:pt x="538677" y="420437"/>
                  </a:lnTo>
                </a:path>
              </a:pathLst>
            </a:custGeom>
            <a:noFill/>
            <a:ln w="11982">
              <a:solidFill>
                <a:srgbClr val="DE8431"/>
              </a:solidFill>
            </a:ln>
          </p:spPr>
          <p:txBody>
            <a:bodyPr rtlCol="0" anchor="ctr"/>
            <a:lstStyle/>
            <a:p>
              <a:pPr algn="ctr"/>
              <a:endParaRPr sz="7060"/>
            </a:p>
          </p:txBody>
        </p:sp>
      </p:grpSp>
      <p:sp>
        <p:nvSpPr>
          <p:cNvPr id="39" name="Google Shape;91;p3">
            <a:extLst>
              <a:ext uri="{FF2B5EF4-FFF2-40B4-BE49-F238E27FC236}">
                <a16:creationId xmlns:a16="http://schemas.microsoft.com/office/drawing/2014/main" id="{510CFD6B-A977-34BF-9174-BF985C2382A1}"/>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92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a:solidFill>
                  <a:srgbClr val="000000"/>
                </a:solidFill>
                <a:latin typeface="Times New Roman" panose="02020603050405020304" pitchFamily="18" charset="0"/>
                <a:cs typeface="Times New Roman" panose="02020603050405020304" pitchFamily="18" charset="0"/>
              </a:rPr>
              <a:t>How to solve the problem?</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ppt_x"/>
                                          </p:val>
                                        </p:tav>
                                        <p:tav tm="100000">
                                          <p:val>
                                            <p:strVal val="#ppt_x"/>
                                          </p:val>
                                        </p:tav>
                                      </p:tavLst>
                                    </p:anim>
                                    <p:anim calcmode="lin" valueType="num">
                                      <p:cBhvr additive="base">
                                        <p:cTn id="2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additive="base">
                                        <p:cTn id="51" dur="500" fill="hold"/>
                                        <p:tgtEl>
                                          <p:spTgt spid="46"/>
                                        </p:tgtEl>
                                        <p:attrNameLst>
                                          <p:attrName>ppt_x</p:attrName>
                                        </p:attrNameLst>
                                      </p:cBhvr>
                                      <p:tavLst>
                                        <p:tav tm="0">
                                          <p:val>
                                            <p:strVal val="#ppt_x"/>
                                          </p:val>
                                        </p:tav>
                                        <p:tav tm="100000">
                                          <p:val>
                                            <p:strVal val="#ppt_x"/>
                                          </p:val>
                                        </p:tav>
                                      </p:tavLst>
                                    </p:anim>
                                    <p:anim calcmode="lin" valueType="num">
                                      <p:cBhvr additive="base">
                                        <p:cTn id="5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p:bldP spid="41" grpId="0"/>
      <p:bldP spid="42" grpId="0"/>
      <p:bldP spid="43" grpId="0" animBg="1"/>
      <p:bldP spid="44"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05366" y="4914507"/>
            <a:ext cx="3989362" cy="3989362"/>
          </a:xfrm>
          <a:custGeom>
            <a:avLst/>
            <a:gdLst/>
            <a:ahLst/>
            <a:cxnLst/>
            <a:rect l="0" t="0" r="0" b="0"/>
            <a:pathLst>
              <a:path w="1994681" h="1994681">
                <a:moveTo>
                  <a:pt x="1994681" y="997341"/>
                </a:moveTo>
                <a:cubicBezTo>
                  <a:pt x="1994681" y="1548157"/>
                  <a:pt x="1548157" y="1994681"/>
                  <a:pt x="997341" y="1994681"/>
                </a:cubicBezTo>
                <a:cubicBezTo>
                  <a:pt x="446524" y="1994681"/>
                  <a:pt x="0" y="1548157"/>
                  <a:pt x="0" y="997341"/>
                </a:cubicBezTo>
                <a:cubicBezTo>
                  <a:pt x="0" y="446524"/>
                  <a:pt x="446524" y="0"/>
                  <a:pt x="997341" y="0"/>
                </a:cubicBezTo>
                <a:cubicBezTo>
                  <a:pt x="1548157" y="0"/>
                  <a:pt x="1994681" y="446524"/>
                  <a:pt x="1994681" y="997341"/>
                </a:cubicBezTo>
                <a:close/>
              </a:path>
            </a:pathLst>
          </a:custGeom>
          <a:solidFill>
            <a:schemeClr val="accent1">
              <a:lumMod val="20000"/>
              <a:lumOff val="80000"/>
            </a:schemeClr>
          </a:solidFill>
          <a:ln w="7581">
            <a:solidFill>
              <a:srgbClr val="B7B7B7"/>
            </a:solidFill>
          </a:ln>
        </p:spPr>
        <p:txBody>
          <a:bodyPr rtlCol="0" anchor="ctr"/>
          <a:lstStyle/>
          <a:p>
            <a:pPr algn="ctr"/>
            <a:endParaRPr sz="7060" dirty="0">
              <a:solidFill>
                <a:srgbClr val="00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096673" y="8523871"/>
            <a:ext cx="2547256" cy="2873366"/>
            <a:chOff x="1000708" y="3900428"/>
            <a:chExt cx="1273628" cy="1436683"/>
          </a:xfrm>
        </p:grpSpPr>
        <p:sp>
          <p:nvSpPr>
            <p:cNvPr id="3" name="Rounded Rectangle 2"/>
            <p:cNvSpPr/>
            <p:nvPr/>
          </p:nvSpPr>
          <p:spPr>
            <a:xfrm>
              <a:off x="1000708" y="3900428"/>
              <a:ext cx="1273628" cy="1436683"/>
            </a:xfrm>
            <a:custGeom>
              <a:avLst/>
              <a:gdLst/>
              <a:ahLst/>
              <a:cxnLst/>
              <a:rect l="0" t="0" r="0" b="0"/>
              <a:pathLst>
                <a:path w="1273628" h="1436683">
                  <a:moveTo>
                    <a:pt x="1212979" y="1436683"/>
                  </a:moveTo>
                  <a:cubicBezTo>
                    <a:pt x="1179486" y="1436683"/>
                    <a:pt x="1152330" y="1409527"/>
                    <a:pt x="1152330" y="1376034"/>
                  </a:cubicBezTo>
                  <a:cubicBezTo>
                    <a:pt x="1152330" y="1342535"/>
                    <a:pt x="1179486" y="1315385"/>
                    <a:pt x="1212979" y="1315385"/>
                  </a:cubicBezTo>
                  <a:cubicBezTo>
                    <a:pt x="1246472" y="1315385"/>
                    <a:pt x="1273628" y="1342535"/>
                    <a:pt x="1273628" y="1376034"/>
                  </a:cubicBezTo>
                  <a:cubicBezTo>
                    <a:pt x="1273628" y="1409527"/>
                    <a:pt x="1246472" y="1436683"/>
                    <a:pt x="1212979" y="1436683"/>
                  </a:cubicBezTo>
                  <a:close/>
                  <a:moveTo>
                    <a:pt x="1687" y="191689"/>
                  </a:moveTo>
                  <a:cubicBezTo>
                    <a:pt x="221563" y="191689"/>
                    <a:pt x="424821" y="120536"/>
                    <a:pt x="589690" y="0"/>
                  </a:cubicBezTo>
                  <a:lnTo>
                    <a:pt x="1000273" y="565117"/>
                  </a:lnTo>
                  <a:cubicBezTo>
                    <a:pt x="719716" y="769943"/>
                    <a:pt x="373974" y="890832"/>
                    <a:pt x="0" y="890832"/>
                  </a:cubicBezTo>
                  <a:close/>
                </a:path>
              </a:pathLst>
            </a:custGeom>
            <a:solidFill>
              <a:srgbClr val="5C4938"/>
            </a:solidFill>
            <a:ln>
              <a:noFill/>
            </a:ln>
          </p:spPr>
          <p:txBody>
            <a:bodyPr rtlCol="0" anchor="ctr"/>
            <a:lstStyle/>
            <a:p>
              <a:pPr algn="ctr"/>
              <a:endParaRPr sz="7060">
                <a:solidFill>
                  <a:srgbClr val="00000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000708" y="3900428"/>
              <a:ext cx="1273628" cy="1436681"/>
            </a:xfrm>
            <a:custGeom>
              <a:avLst/>
              <a:gdLst/>
              <a:ahLst/>
              <a:cxnLst/>
              <a:rect l="0" t="0" r="0" b="0"/>
              <a:pathLst>
                <a:path w="1273628" h="1436681">
                  <a:moveTo>
                    <a:pt x="1212979" y="1436681"/>
                  </a:moveTo>
                  <a:cubicBezTo>
                    <a:pt x="1179484" y="1436681"/>
                    <a:pt x="1152330" y="1409528"/>
                    <a:pt x="1152330" y="1376032"/>
                  </a:cubicBezTo>
                  <a:cubicBezTo>
                    <a:pt x="1152330" y="1342537"/>
                    <a:pt x="1179484" y="1315383"/>
                    <a:pt x="1212979" y="1315383"/>
                  </a:cubicBezTo>
                  <a:cubicBezTo>
                    <a:pt x="1246475" y="1315383"/>
                    <a:pt x="1273628" y="1342537"/>
                    <a:pt x="1273628" y="1376032"/>
                  </a:cubicBezTo>
                  <a:cubicBezTo>
                    <a:pt x="1273628" y="1409528"/>
                    <a:pt x="1246475" y="1436681"/>
                    <a:pt x="1212979" y="1436681"/>
                  </a:cubicBezTo>
                  <a:close/>
                  <a:moveTo>
                    <a:pt x="1687" y="191689"/>
                  </a:moveTo>
                  <a:cubicBezTo>
                    <a:pt x="221563" y="191689"/>
                    <a:pt x="424821" y="120536"/>
                    <a:pt x="589692" y="0"/>
                  </a:cubicBezTo>
                  <a:lnTo>
                    <a:pt x="1000274" y="565117"/>
                  </a:lnTo>
                  <a:cubicBezTo>
                    <a:pt x="719713" y="769946"/>
                    <a:pt x="373974" y="890832"/>
                    <a:pt x="0" y="890832"/>
                  </a:cubicBezTo>
                  <a:close/>
                  <a:moveTo>
                    <a:pt x="1152330" y="1376032"/>
                  </a:moveTo>
                  <a:lnTo>
                    <a:pt x="641868" y="1376032"/>
                  </a:lnTo>
                  <a:cubicBezTo>
                    <a:pt x="580459" y="1376032"/>
                    <a:pt x="530678" y="1326251"/>
                    <a:pt x="530678" y="1264843"/>
                  </a:cubicBezTo>
                  <a:lnTo>
                    <a:pt x="530678" y="806104"/>
                  </a:lnTo>
                </a:path>
              </a:pathLst>
            </a:custGeom>
            <a:noFill/>
            <a:ln w="7581">
              <a:solidFill>
                <a:srgbClr val="F79438"/>
              </a:solidFill>
            </a:ln>
          </p:spPr>
          <p:txBody>
            <a:bodyPr rtlCol="0" anchor="ctr"/>
            <a:lstStyle/>
            <a:p>
              <a:pPr algn="ctr"/>
              <a:endParaRPr sz="7060">
                <a:solidFill>
                  <a:srgbClr val="000000"/>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4276064" y="7522249"/>
            <a:ext cx="3066042" cy="2131862"/>
            <a:chOff x="1590403" y="3399617"/>
            <a:chExt cx="1533021" cy="1065931"/>
          </a:xfrm>
        </p:grpSpPr>
        <p:sp>
          <p:nvSpPr>
            <p:cNvPr id="6" name="Rounded Rectangle 5"/>
            <p:cNvSpPr/>
            <p:nvPr/>
          </p:nvSpPr>
          <p:spPr>
            <a:xfrm>
              <a:off x="1590403" y="3399617"/>
              <a:ext cx="1533019" cy="1065931"/>
            </a:xfrm>
            <a:custGeom>
              <a:avLst/>
              <a:gdLst/>
              <a:ahLst/>
              <a:cxnLst/>
              <a:rect l="0" t="0" r="0" b="0"/>
              <a:pathLst>
                <a:path w="1533019" h="1065931">
                  <a:moveTo>
                    <a:pt x="1472370" y="845810"/>
                  </a:moveTo>
                  <a:cubicBezTo>
                    <a:pt x="1438876" y="845810"/>
                    <a:pt x="1411721" y="818655"/>
                    <a:pt x="1411721" y="785161"/>
                  </a:cubicBezTo>
                  <a:cubicBezTo>
                    <a:pt x="1411721" y="751663"/>
                    <a:pt x="1438876" y="724512"/>
                    <a:pt x="1472370" y="724512"/>
                  </a:cubicBezTo>
                  <a:cubicBezTo>
                    <a:pt x="1505868" y="724512"/>
                    <a:pt x="1533019" y="751663"/>
                    <a:pt x="1533019" y="785161"/>
                  </a:cubicBezTo>
                  <a:cubicBezTo>
                    <a:pt x="1533019" y="818655"/>
                    <a:pt x="1505868" y="845810"/>
                    <a:pt x="1472370" y="845810"/>
                  </a:cubicBezTo>
                  <a:close/>
                  <a:moveTo>
                    <a:pt x="410581" y="1065931"/>
                  </a:moveTo>
                  <a:lnTo>
                    <a:pt x="0" y="500811"/>
                  </a:lnTo>
                  <a:cubicBezTo>
                    <a:pt x="168427" y="377675"/>
                    <a:pt x="296792" y="203002"/>
                    <a:pt x="361887" y="0"/>
                  </a:cubicBezTo>
                  <a:lnTo>
                    <a:pt x="1026580" y="215971"/>
                  </a:lnTo>
                  <a:cubicBezTo>
                    <a:pt x="972046" y="384793"/>
                    <a:pt x="891792" y="542055"/>
                    <a:pt x="790443" y="683139"/>
                  </a:cubicBezTo>
                  <a:cubicBezTo>
                    <a:pt x="684949" y="830001"/>
                    <a:pt x="556590" y="959330"/>
                    <a:pt x="410581" y="1065931"/>
                  </a:cubicBezTo>
                  <a:close/>
                </a:path>
              </a:pathLst>
            </a:custGeom>
            <a:solidFill>
              <a:srgbClr val="54502F"/>
            </a:solidFill>
            <a:ln>
              <a:noFill/>
            </a:ln>
          </p:spPr>
          <p:txBody>
            <a:bodyPr rtlCol="0" anchor="ctr"/>
            <a:lstStyle/>
            <a:p>
              <a:pPr algn="ctr"/>
              <a:endParaRPr sz="7060">
                <a:solidFill>
                  <a:srgbClr val="00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590403" y="3399617"/>
              <a:ext cx="1533021" cy="1065930"/>
            </a:xfrm>
            <a:custGeom>
              <a:avLst/>
              <a:gdLst/>
              <a:ahLst/>
              <a:cxnLst/>
              <a:rect l="0" t="0" r="0" b="0"/>
              <a:pathLst>
                <a:path w="1533021" h="1065930">
                  <a:moveTo>
                    <a:pt x="1472372" y="845808"/>
                  </a:moveTo>
                  <a:cubicBezTo>
                    <a:pt x="1438877" y="845808"/>
                    <a:pt x="1411723" y="818655"/>
                    <a:pt x="1411723" y="785159"/>
                  </a:cubicBezTo>
                  <a:cubicBezTo>
                    <a:pt x="1411723" y="751663"/>
                    <a:pt x="1438877" y="724510"/>
                    <a:pt x="1472372" y="724510"/>
                  </a:cubicBezTo>
                  <a:cubicBezTo>
                    <a:pt x="1505868" y="724510"/>
                    <a:pt x="1533021" y="751663"/>
                    <a:pt x="1533021" y="785159"/>
                  </a:cubicBezTo>
                  <a:cubicBezTo>
                    <a:pt x="1533021" y="818655"/>
                    <a:pt x="1505868" y="845808"/>
                    <a:pt x="1472372" y="845808"/>
                  </a:cubicBezTo>
                  <a:close/>
                  <a:moveTo>
                    <a:pt x="410581" y="1065930"/>
                  </a:moveTo>
                  <a:lnTo>
                    <a:pt x="0" y="500811"/>
                  </a:lnTo>
                  <a:cubicBezTo>
                    <a:pt x="168427" y="377675"/>
                    <a:pt x="296792" y="203002"/>
                    <a:pt x="361887" y="0"/>
                  </a:cubicBezTo>
                  <a:lnTo>
                    <a:pt x="1026580" y="215971"/>
                  </a:lnTo>
                  <a:cubicBezTo>
                    <a:pt x="972044" y="384793"/>
                    <a:pt x="891793" y="542056"/>
                    <a:pt x="790444" y="683142"/>
                  </a:cubicBezTo>
                  <a:cubicBezTo>
                    <a:pt x="684948" y="830000"/>
                    <a:pt x="556591" y="959332"/>
                    <a:pt x="410581" y="1065930"/>
                  </a:cubicBezTo>
                  <a:close/>
                  <a:moveTo>
                    <a:pt x="1411723" y="785159"/>
                  </a:moveTo>
                  <a:lnTo>
                    <a:pt x="901261" y="785159"/>
                  </a:lnTo>
                  <a:cubicBezTo>
                    <a:pt x="842941" y="785159"/>
                    <a:pt x="795108" y="740259"/>
                    <a:pt x="790444" y="683142"/>
                  </a:cubicBezTo>
                </a:path>
              </a:pathLst>
            </a:custGeom>
            <a:noFill/>
            <a:ln w="7581">
              <a:solidFill>
                <a:srgbClr val="FFE711"/>
              </a:solidFill>
            </a:ln>
          </p:spPr>
          <p:txBody>
            <a:bodyPr rtlCol="0" anchor="ctr"/>
            <a:lstStyle/>
            <a:p>
              <a:pPr algn="ctr"/>
              <a:endParaRPr sz="7060">
                <a:solidFill>
                  <a:srgbClr val="000000"/>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4994714" y="5854565"/>
            <a:ext cx="2761826" cy="2099646"/>
            <a:chOff x="1949728" y="2565775"/>
            <a:chExt cx="1380913" cy="1049823"/>
          </a:xfrm>
        </p:grpSpPr>
        <p:sp>
          <p:nvSpPr>
            <p:cNvPr id="9" name="Rounded Rectangle 8"/>
            <p:cNvSpPr/>
            <p:nvPr/>
          </p:nvSpPr>
          <p:spPr>
            <a:xfrm>
              <a:off x="1949728" y="2565775"/>
              <a:ext cx="1380911" cy="1049823"/>
            </a:xfrm>
            <a:custGeom>
              <a:avLst/>
              <a:gdLst/>
              <a:ahLst/>
              <a:cxnLst/>
              <a:rect l="0" t="0" r="0" b="0"/>
              <a:pathLst>
                <a:path w="1380911" h="1049823">
                  <a:moveTo>
                    <a:pt x="1380911" y="527322"/>
                  </a:moveTo>
                  <a:cubicBezTo>
                    <a:pt x="1380911" y="560816"/>
                    <a:pt x="1353761" y="587971"/>
                    <a:pt x="1320262" y="587971"/>
                  </a:cubicBezTo>
                  <a:cubicBezTo>
                    <a:pt x="1286769" y="587971"/>
                    <a:pt x="1259613" y="560816"/>
                    <a:pt x="1259613" y="527322"/>
                  </a:cubicBezTo>
                  <a:cubicBezTo>
                    <a:pt x="1259613" y="493826"/>
                    <a:pt x="1286769" y="466673"/>
                    <a:pt x="1320262" y="466673"/>
                  </a:cubicBezTo>
                  <a:cubicBezTo>
                    <a:pt x="1353761" y="466673"/>
                    <a:pt x="1380911" y="493826"/>
                    <a:pt x="1380911" y="527322"/>
                  </a:cubicBezTo>
                  <a:close/>
                  <a:moveTo>
                    <a:pt x="2561" y="833852"/>
                  </a:moveTo>
                  <a:cubicBezTo>
                    <a:pt x="33373" y="737764"/>
                    <a:pt x="50009" y="635328"/>
                    <a:pt x="50009" y="529010"/>
                  </a:cubicBezTo>
                  <a:cubicBezTo>
                    <a:pt x="50009" y="419780"/>
                    <a:pt x="32450" y="314652"/>
                    <a:pt x="0" y="216294"/>
                  </a:cubicBezTo>
                  <a:lnTo>
                    <a:pt x="665688" y="0"/>
                  </a:lnTo>
                  <a:cubicBezTo>
                    <a:pt x="719862" y="165995"/>
                    <a:pt x="749151" y="343237"/>
                    <a:pt x="749151" y="527322"/>
                  </a:cubicBezTo>
                  <a:cubicBezTo>
                    <a:pt x="749151" y="709623"/>
                    <a:pt x="720429" y="885217"/>
                    <a:pt x="667255" y="1049823"/>
                  </a:cubicBezTo>
                  <a:close/>
                </a:path>
              </a:pathLst>
            </a:custGeom>
            <a:solidFill>
              <a:srgbClr val="4B533A"/>
            </a:solidFill>
            <a:ln>
              <a:noFill/>
            </a:ln>
          </p:spPr>
          <p:txBody>
            <a:bodyPr rtlCol="0" anchor="ctr"/>
            <a:lstStyle/>
            <a:p>
              <a:pPr algn="ctr"/>
              <a:endParaRPr sz="7060">
                <a:solidFill>
                  <a:srgbClr val="000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1949728" y="2565775"/>
              <a:ext cx="1380913" cy="1049822"/>
            </a:xfrm>
            <a:custGeom>
              <a:avLst/>
              <a:gdLst/>
              <a:ahLst/>
              <a:cxnLst/>
              <a:rect l="0" t="0" r="0" b="0"/>
              <a:pathLst>
                <a:path w="1380913" h="1049822">
                  <a:moveTo>
                    <a:pt x="1380913" y="527322"/>
                  </a:moveTo>
                  <a:cubicBezTo>
                    <a:pt x="1380913" y="560818"/>
                    <a:pt x="1353760" y="587971"/>
                    <a:pt x="1320264" y="587971"/>
                  </a:cubicBezTo>
                  <a:cubicBezTo>
                    <a:pt x="1286769" y="587971"/>
                    <a:pt x="1259615" y="560818"/>
                    <a:pt x="1259615" y="527322"/>
                  </a:cubicBezTo>
                  <a:cubicBezTo>
                    <a:pt x="1259615" y="493826"/>
                    <a:pt x="1286769" y="466673"/>
                    <a:pt x="1320264" y="466673"/>
                  </a:cubicBezTo>
                  <a:cubicBezTo>
                    <a:pt x="1353760" y="466673"/>
                    <a:pt x="1380913" y="493826"/>
                    <a:pt x="1380913" y="527322"/>
                  </a:cubicBezTo>
                  <a:close/>
                  <a:moveTo>
                    <a:pt x="2561" y="833850"/>
                  </a:moveTo>
                  <a:cubicBezTo>
                    <a:pt x="33373" y="737763"/>
                    <a:pt x="50009" y="635329"/>
                    <a:pt x="50009" y="529010"/>
                  </a:cubicBezTo>
                  <a:cubicBezTo>
                    <a:pt x="50009" y="419780"/>
                    <a:pt x="32450" y="314652"/>
                    <a:pt x="0" y="216294"/>
                  </a:cubicBezTo>
                  <a:lnTo>
                    <a:pt x="665687" y="0"/>
                  </a:lnTo>
                  <a:cubicBezTo>
                    <a:pt x="719862" y="165995"/>
                    <a:pt x="749153" y="343237"/>
                    <a:pt x="749153" y="527322"/>
                  </a:cubicBezTo>
                  <a:cubicBezTo>
                    <a:pt x="749153" y="709624"/>
                    <a:pt x="720426" y="885218"/>
                    <a:pt x="667254" y="1049822"/>
                  </a:cubicBezTo>
                  <a:close/>
                  <a:moveTo>
                    <a:pt x="1259615" y="527322"/>
                  </a:moveTo>
                  <a:lnTo>
                    <a:pt x="749153" y="527322"/>
                  </a:lnTo>
                </a:path>
              </a:pathLst>
            </a:custGeom>
            <a:noFill/>
            <a:ln w="7581">
              <a:solidFill>
                <a:srgbClr val="A6DA37"/>
              </a:solidFill>
            </a:ln>
          </p:spPr>
          <p:txBody>
            <a:bodyPr rtlCol="0" anchor="ctr"/>
            <a:lstStyle/>
            <a:p>
              <a:pPr algn="ctr"/>
              <a:endParaRPr sz="7060">
                <a:solidFill>
                  <a:srgbClr val="000000"/>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4264632" y="4158322"/>
            <a:ext cx="3077470" cy="2128828"/>
            <a:chOff x="1584687" y="1717654"/>
            <a:chExt cx="1538735" cy="1064414"/>
          </a:xfrm>
        </p:grpSpPr>
        <p:sp>
          <p:nvSpPr>
            <p:cNvPr id="12" name="Rounded Rectangle 11"/>
            <p:cNvSpPr/>
            <p:nvPr/>
          </p:nvSpPr>
          <p:spPr>
            <a:xfrm>
              <a:off x="1584687" y="1717654"/>
              <a:ext cx="1538735" cy="1064414"/>
            </a:xfrm>
            <a:custGeom>
              <a:avLst/>
              <a:gdLst/>
              <a:ahLst/>
              <a:cxnLst/>
              <a:rect l="0" t="0" r="0" b="0"/>
              <a:pathLst>
                <a:path w="1538735" h="1064414">
                  <a:moveTo>
                    <a:pt x="1538735" y="283758"/>
                  </a:moveTo>
                  <a:cubicBezTo>
                    <a:pt x="1538735" y="317254"/>
                    <a:pt x="1511579" y="344407"/>
                    <a:pt x="1478086" y="344407"/>
                  </a:cubicBezTo>
                  <a:cubicBezTo>
                    <a:pt x="1444592" y="344407"/>
                    <a:pt x="1417437" y="317254"/>
                    <a:pt x="1417437" y="283758"/>
                  </a:cubicBezTo>
                  <a:cubicBezTo>
                    <a:pt x="1417437" y="250263"/>
                    <a:pt x="1444592" y="223109"/>
                    <a:pt x="1478086" y="223109"/>
                  </a:cubicBezTo>
                  <a:cubicBezTo>
                    <a:pt x="1511579" y="223109"/>
                    <a:pt x="1538735" y="250263"/>
                    <a:pt x="1538735" y="283758"/>
                  </a:cubicBezTo>
                  <a:close/>
                  <a:moveTo>
                    <a:pt x="1030724" y="848120"/>
                  </a:moveTo>
                  <a:lnTo>
                    <a:pt x="365039" y="1064414"/>
                  </a:lnTo>
                  <a:cubicBezTo>
                    <a:pt x="298420" y="862489"/>
                    <a:pt x="169043" y="689098"/>
                    <a:pt x="0" y="567330"/>
                  </a:cubicBezTo>
                  <a:lnTo>
                    <a:pt x="412191" y="0"/>
                  </a:lnTo>
                  <a:cubicBezTo>
                    <a:pt x="559901" y="107164"/>
                    <a:pt x="689674" y="237541"/>
                    <a:pt x="796159" y="385775"/>
                  </a:cubicBezTo>
                  <a:cubicBezTo>
                    <a:pt x="896543" y="525518"/>
                    <a:pt x="976226" y="681128"/>
                    <a:pt x="1030724" y="848120"/>
                  </a:cubicBezTo>
                  <a:close/>
                </a:path>
              </a:pathLst>
            </a:custGeom>
            <a:solidFill>
              <a:srgbClr val="3B5649"/>
            </a:solidFill>
            <a:ln>
              <a:noFill/>
            </a:ln>
          </p:spPr>
          <p:txBody>
            <a:bodyPr rtlCol="0" anchor="ctr"/>
            <a:lstStyle/>
            <a:p>
              <a:pPr algn="ctr"/>
              <a:endParaRPr sz="7060">
                <a:solidFill>
                  <a:srgbClr val="00000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1584687" y="1717654"/>
              <a:ext cx="1538735" cy="1064414"/>
            </a:xfrm>
            <a:custGeom>
              <a:avLst/>
              <a:gdLst/>
              <a:ahLst/>
              <a:cxnLst/>
              <a:rect l="0" t="0" r="0" b="0"/>
              <a:pathLst>
                <a:path w="1538735" h="1064414">
                  <a:moveTo>
                    <a:pt x="1538735" y="283758"/>
                  </a:moveTo>
                  <a:cubicBezTo>
                    <a:pt x="1538735" y="317254"/>
                    <a:pt x="1511581" y="344407"/>
                    <a:pt x="1478086" y="344407"/>
                  </a:cubicBezTo>
                  <a:cubicBezTo>
                    <a:pt x="1444590" y="344407"/>
                    <a:pt x="1417437" y="317254"/>
                    <a:pt x="1417437" y="283758"/>
                  </a:cubicBezTo>
                  <a:cubicBezTo>
                    <a:pt x="1417437" y="250263"/>
                    <a:pt x="1444590" y="223109"/>
                    <a:pt x="1478086" y="223109"/>
                  </a:cubicBezTo>
                  <a:cubicBezTo>
                    <a:pt x="1511581" y="223109"/>
                    <a:pt x="1538735" y="250263"/>
                    <a:pt x="1538735" y="283758"/>
                  </a:cubicBezTo>
                  <a:close/>
                  <a:moveTo>
                    <a:pt x="1030726" y="848120"/>
                  </a:moveTo>
                  <a:lnTo>
                    <a:pt x="365039" y="1064414"/>
                  </a:lnTo>
                  <a:cubicBezTo>
                    <a:pt x="298420" y="862490"/>
                    <a:pt x="169043" y="689098"/>
                    <a:pt x="0" y="567332"/>
                  </a:cubicBezTo>
                  <a:lnTo>
                    <a:pt x="412191" y="0"/>
                  </a:lnTo>
                  <a:cubicBezTo>
                    <a:pt x="559900" y="107164"/>
                    <a:pt x="689674" y="237541"/>
                    <a:pt x="796158" y="385775"/>
                  </a:cubicBezTo>
                  <a:cubicBezTo>
                    <a:pt x="896541" y="525516"/>
                    <a:pt x="976226" y="681126"/>
                    <a:pt x="1030726" y="848120"/>
                  </a:cubicBezTo>
                  <a:close/>
                  <a:moveTo>
                    <a:pt x="796158" y="385775"/>
                  </a:moveTo>
                  <a:cubicBezTo>
                    <a:pt x="800822" y="328658"/>
                    <a:pt x="848655" y="283758"/>
                    <a:pt x="906975" y="283758"/>
                  </a:cubicBezTo>
                  <a:lnTo>
                    <a:pt x="1417437" y="283758"/>
                  </a:lnTo>
                </a:path>
              </a:pathLst>
            </a:custGeom>
            <a:noFill/>
            <a:ln w="7581">
              <a:solidFill>
                <a:srgbClr val="43DD93"/>
              </a:solidFill>
            </a:ln>
          </p:spPr>
          <p:txBody>
            <a:bodyPr rtlCol="0" anchor="ctr"/>
            <a:lstStyle/>
            <a:p>
              <a:pPr algn="ctr"/>
              <a:endParaRPr sz="7060">
                <a:solidFill>
                  <a:srgbClr val="000000"/>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3096673" y="2421184"/>
            <a:ext cx="2547256" cy="2871800"/>
            <a:chOff x="1000708" y="849085"/>
            <a:chExt cx="1273628" cy="1435900"/>
          </a:xfrm>
        </p:grpSpPr>
        <p:sp>
          <p:nvSpPr>
            <p:cNvPr id="15" name="Rounded Rectangle 14"/>
            <p:cNvSpPr/>
            <p:nvPr/>
          </p:nvSpPr>
          <p:spPr>
            <a:xfrm>
              <a:off x="1000708" y="849085"/>
              <a:ext cx="1273628" cy="1435899"/>
            </a:xfrm>
            <a:custGeom>
              <a:avLst/>
              <a:gdLst/>
              <a:ahLst/>
              <a:cxnLst/>
              <a:rect l="0" t="0" r="0" b="0"/>
              <a:pathLst>
                <a:path w="1273628" h="1435899">
                  <a:moveTo>
                    <a:pt x="1273628" y="60648"/>
                  </a:moveTo>
                  <a:cubicBezTo>
                    <a:pt x="1273628" y="94144"/>
                    <a:pt x="1246472" y="121297"/>
                    <a:pt x="1212979" y="121297"/>
                  </a:cubicBezTo>
                  <a:cubicBezTo>
                    <a:pt x="1179486" y="121297"/>
                    <a:pt x="1152330" y="94144"/>
                    <a:pt x="1152330" y="60648"/>
                  </a:cubicBezTo>
                  <a:cubicBezTo>
                    <a:pt x="1152330" y="27153"/>
                    <a:pt x="1179486" y="0"/>
                    <a:pt x="1212979" y="0"/>
                  </a:cubicBezTo>
                  <a:cubicBezTo>
                    <a:pt x="1246472" y="0"/>
                    <a:pt x="1273628" y="27153"/>
                    <a:pt x="1273628" y="60648"/>
                  </a:cubicBezTo>
                  <a:close/>
                  <a:moveTo>
                    <a:pt x="583978" y="1435899"/>
                  </a:moveTo>
                  <a:cubicBezTo>
                    <a:pt x="420136" y="1317882"/>
                    <a:pt x="219030" y="1248358"/>
                    <a:pt x="1687" y="1248358"/>
                  </a:cubicBezTo>
                  <a:lnTo>
                    <a:pt x="0" y="545840"/>
                  </a:lnTo>
                  <a:cubicBezTo>
                    <a:pt x="372152" y="545840"/>
                    <a:pt x="716345" y="665551"/>
                    <a:pt x="996169" y="868569"/>
                  </a:cubicBezTo>
                  <a:close/>
                </a:path>
              </a:pathLst>
            </a:custGeom>
            <a:solidFill>
              <a:srgbClr val="344E57"/>
            </a:solidFill>
            <a:ln>
              <a:noFill/>
            </a:ln>
          </p:spPr>
          <p:txBody>
            <a:bodyPr rtlCol="0" anchor="ctr"/>
            <a:lstStyle/>
            <a:p>
              <a:pPr algn="ctr"/>
              <a:endParaRPr sz="7060">
                <a:solidFill>
                  <a:srgbClr val="00000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000708" y="849085"/>
              <a:ext cx="1273628" cy="1435900"/>
            </a:xfrm>
            <a:custGeom>
              <a:avLst/>
              <a:gdLst/>
              <a:ahLst/>
              <a:cxnLst/>
              <a:rect l="0" t="0" r="0" b="0"/>
              <a:pathLst>
                <a:path w="1273628" h="1435900">
                  <a:moveTo>
                    <a:pt x="1273628" y="60648"/>
                  </a:moveTo>
                  <a:cubicBezTo>
                    <a:pt x="1273628" y="94144"/>
                    <a:pt x="1246475" y="121297"/>
                    <a:pt x="1212979" y="121297"/>
                  </a:cubicBezTo>
                  <a:cubicBezTo>
                    <a:pt x="1179484" y="121297"/>
                    <a:pt x="1152330" y="94144"/>
                    <a:pt x="1152330" y="60648"/>
                  </a:cubicBezTo>
                  <a:cubicBezTo>
                    <a:pt x="1152330" y="27153"/>
                    <a:pt x="1179484" y="0"/>
                    <a:pt x="1212979" y="0"/>
                  </a:cubicBezTo>
                  <a:cubicBezTo>
                    <a:pt x="1246475" y="0"/>
                    <a:pt x="1273628" y="27153"/>
                    <a:pt x="1273628" y="60648"/>
                  </a:cubicBezTo>
                  <a:close/>
                  <a:moveTo>
                    <a:pt x="583979" y="1435900"/>
                  </a:moveTo>
                  <a:cubicBezTo>
                    <a:pt x="420136" y="1317880"/>
                    <a:pt x="219030" y="1248358"/>
                    <a:pt x="1687" y="1248358"/>
                  </a:cubicBezTo>
                  <a:lnTo>
                    <a:pt x="0" y="545840"/>
                  </a:lnTo>
                  <a:cubicBezTo>
                    <a:pt x="372152" y="545840"/>
                    <a:pt x="716345" y="665552"/>
                    <a:pt x="996170" y="868568"/>
                  </a:cubicBezTo>
                  <a:close/>
                  <a:moveTo>
                    <a:pt x="530678" y="630448"/>
                  </a:moveTo>
                  <a:lnTo>
                    <a:pt x="530678" y="171838"/>
                  </a:lnTo>
                  <a:cubicBezTo>
                    <a:pt x="530678" y="110430"/>
                    <a:pt x="580459" y="60648"/>
                    <a:pt x="641868" y="60648"/>
                  </a:cubicBezTo>
                  <a:lnTo>
                    <a:pt x="1152330" y="60648"/>
                  </a:lnTo>
                </a:path>
              </a:pathLst>
            </a:custGeom>
            <a:noFill/>
            <a:ln w="7581">
              <a:solidFill>
                <a:srgbClr val="1AC3FB"/>
              </a:solidFill>
            </a:ln>
          </p:spPr>
          <p:txBody>
            <a:bodyPr rtlCol="0" anchor="ctr"/>
            <a:lstStyle/>
            <a:p>
              <a:pPr algn="ctr"/>
              <a:endParaRPr sz="7060">
                <a:solidFill>
                  <a:srgbClr val="000000"/>
                </a:solidFill>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5785443" y="2320103"/>
            <a:ext cx="13762946" cy="615553"/>
          </a:xfrm>
          <a:prstGeom prst="rect">
            <a:avLst/>
          </a:prstGeom>
          <a:noFill/>
          <a:ln>
            <a:noFill/>
          </a:ln>
        </p:spPr>
        <p:txBody>
          <a:bodyPr wrap="square" lIns="0" tIns="0" rIns="0" bIns="0" anchor="t">
            <a:spAutoFit/>
          </a:bodyPr>
          <a:lstStyle/>
          <a:p>
            <a:pPr algn="l"/>
            <a:r>
              <a:rPr sz="4000" b="1" dirty="0">
                <a:solidFill>
                  <a:srgbClr val="000000"/>
                </a:solidFill>
                <a:latin typeface="Times New Roman" panose="02020603050405020304" pitchFamily="18" charset="0"/>
                <a:cs typeface="Times New Roman" panose="02020603050405020304" pitchFamily="18" charset="0"/>
              </a:rPr>
              <a:t>Formalization using</a:t>
            </a:r>
            <a:r>
              <a:rPr lang="en-US" sz="4000" b="1" dirty="0">
                <a:solidFill>
                  <a:srgbClr val="000000"/>
                </a:solidFill>
                <a:latin typeface="Times New Roman" panose="02020603050405020304" pitchFamily="18" charset="0"/>
                <a:cs typeface="Times New Roman" panose="02020603050405020304" pitchFamily="18" charset="0"/>
              </a:rPr>
              <a:t> </a:t>
            </a:r>
            <a:r>
              <a:rPr sz="4000" b="1" dirty="0">
                <a:solidFill>
                  <a:srgbClr val="000000"/>
                </a:solidFill>
                <a:latin typeface="Times New Roman" panose="02020603050405020304" pitchFamily="18" charset="0"/>
                <a:cs typeface="Times New Roman" panose="02020603050405020304" pitchFamily="18" charset="0"/>
              </a:rPr>
              <a:t>AI Planning</a:t>
            </a:r>
          </a:p>
        </p:txBody>
      </p:sp>
      <p:sp>
        <p:nvSpPr>
          <p:cNvPr id="19" name="TextBox 18"/>
          <p:cNvSpPr txBox="1"/>
          <p:nvPr/>
        </p:nvSpPr>
        <p:spPr>
          <a:xfrm>
            <a:off x="5785444" y="2951865"/>
            <a:ext cx="14553778" cy="615553"/>
          </a:xfrm>
          <a:prstGeom prst="rect">
            <a:avLst/>
          </a:prstGeom>
          <a:noFill/>
          <a:ln>
            <a:noFill/>
          </a:ln>
        </p:spPr>
        <p:txBody>
          <a:bodyPr wrap="square" lIns="0" tIns="0" rIns="0" bIns="0" anchor="t">
            <a:spAutoFit/>
          </a:bodyPr>
          <a:lstStyle/>
          <a:p>
            <a:pPr algn="l"/>
            <a:r>
              <a:rPr sz="4000" dirty="0">
                <a:solidFill>
                  <a:srgbClr val="000000"/>
                </a:solidFill>
                <a:latin typeface="Times New Roman" panose="02020603050405020304" pitchFamily="18" charset="0"/>
                <a:cs typeface="Times New Roman" panose="02020603050405020304" pitchFamily="18" charset="0"/>
              </a:rPr>
              <a:t>Models network and attacker</a:t>
            </a:r>
            <a:r>
              <a:rPr lang="en-US" sz="4000" dirty="0">
                <a:solidFill>
                  <a:srgbClr val="000000"/>
                </a:solidFill>
                <a:latin typeface="Times New Roman" panose="02020603050405020304" pitchFamily="18" charset="0"/>
                <a:cs typeface="Times New Roman" panose="02020603050405020304" pitchFamily="18" charset="0"/>
              </a:rPr>
              <a:t> </a:t>
            </a:r>
            <a:r>
              <a:rPr sz="4000" dirty="0">
                <a:solidFill>
                  <a:srgbClr val="000000"/>
                </a:solidFill>
                <a:latin typeface="Times New Roman" panose="02020603050405020304" pitchFamily="18" charset="0"/>
                <a:cs typeface="Times New Roman" panose="02020603050405020304" pitchFamily="18" charset="0"/>
              </a:rPr>
              <a:t>actions as classical planning</a:t>
            </a:r>
            <a:r>
              <a:rPr lang="en-US" sz="4000" dirty="0">
                <a:solidFill>
                  <a:srgbClr val="000000"/>
                </a:solidFill>
                <a:latin typeface="Times New Roman" panose="02020603050405020304" pitchFamily="18" charset="0"/>
                <a:cs typeface="Times New Roman" panose="02020603050405020304" pitchFamily="18" charset="0"/>
              </a:rPr>
              <a:t> </a:t>
            </a:r>
            <a:r>
              <a:rPr sz="4000" dirty="0">
                <a:solidFill>
                  <a:srgbClr val="000000"/>
                </a:solidFill>
                <a:latin typeface="Times New Roman" panose="02020603050405020304" pitchFamily="18" charset="0"/>
                <a:cs typeface="Times New Roman" panose="02020603050405020304" pitchFamily="18" charset="0"/>
              </a:rPr>
              <a:t>problems.</a:t>
            </a:r>
          </a:p>
        </p:txBody>
      </p:sp>
      <p:sp>
        <p:nvSpPr>
          <p:cNvPr id="20" name="TextBox 19"/>
          <p:cNvSpPr txBox="1"/>
          <p:nvPr/>
        </p:nvSpPr>
        <p:spPr>
          <a:xfrm>
            <a:off x="3815679" y="4149680"/>
            <a:ext cx="161903" cy="615553"/>
          </a:xfrm>
          <a:prstGeom prst="rect">
            <a:avLst/>
          </a:prstGeom>
          <a:noFill/>
          <a:ln>
            <a:noFill/>
          </a:ln>
        </p:spPr>
        <p:txBody>
          <a:bodyPr wrap="square" lIns="0" tIns="0" rIns="0" bIns="0" anchor="t">
            <a:spAutoFit/>
          </a:bodyPr>
          <a:lstStyle/>
          <a:p>
            <a:pPr algn="ctr"/>
            <a:r>
              <a:rPr sz="4000" b="1" dirty="0">
                <a:solidFill>
                  <a:schemeClr val="bg1"/>
                </a:solidFill>
                <a:latin typeface="Times New Roman" panose="02020603050405020304" pitchFamily="18" charset="0"/>
                <a:cs typeface="Times New Roman" panose="02020603050405020304" pitchFamily="18" charset="0"/>
              </a:rPr>
              <a:t>1</a:t>
            </a:r>
          </a:p>
        </p:txBody>
      </p:sp>
      <p:sp>
        <p:nvSpPr>
          <p:cNvPr id="21" name="TextBox 20"/>
          <p:cNvSpPr txBox="1"/>
          <p:nvPr/>
        </p:nvSpPr>
        <p:spPr>
          <a:xfrm>
            <a:off x="7483616" y="4503467"/>
            <a:ext cx="15934492" cy="615553"/>
          </a:xfrm>
          <a:prstGeom prst="rect">
            <a:avLst/>
          </a:prstGeom>
          <a:noFill/>
          <a:ln>
            <a:noFill/>
          </a:ln>
        </p:spPr>
        <p:txBody>
          <a:bodyPr wrap="square" lIns="0" tIns="0" rIns="0" bIns="0" anchor="t">
            <a:spAutoFit/>
          </a:bodyPr>
          <a:lstStyle/>
          <a:p>
            <a:pPr algn="l"/>
            <a:r>
              <a:rPr sz="4000" b="1" dirty="0">
                <a:solidFill>
                  <a:srgbClr val="000000"/>
                </a:solidFill>
                <a:latin typeface="Times New Roman" panose="02020603050405020304" pitchFamily="18" charset="0"/>
                <a:cs typeface="Times New Roman" panose="02020603050405020304" pitchFamily="18" charset="0"/>
              </a:rPr>
              <a:t>Metrics and What-if</a:t>
            </a:r>
            <a:r>
              <a:rPr lang="en-US" sz="4000" b="1" dirty="0">
                <a:solidFill>
                  <a:srgbClr val="000000"/>
                </a:solidFill>
                <a:latin typeface="Times New Roman" panose="02020603050405020304" pitchFamily="18" charset="0"/>
                <a:cs typeface="Times New Roman" panose="02020603050405020304" pitchFamily="18" charset="0"/>
              </a:rPr>
              <a:t> </a:t>
            </a:r>
            <a:r>
              <a:rPr sz="4000" b="1" dirty="0">
                <a:solidFill>
                  <a:srgbClr val="000000"/>
                </a:solidFill>
                <a:latin typeface="Times New Roman" panose="02020603050405020304" pitchFamily="18" charset="0"/>
                <a:cs typeface="Times New Roman" panose="02020603050405020304" pitchFamily="18" charset="0"/>
              </a:rPr>
              <a:t>Analysis</a:t>
            </a:r>
          </a:p>
        </p:txBody>
      </p:sp>
      <p:sp>
        <p:nvSpPr>
          <p:cNvPr id="23" name="TextBox 22"/>
          <p:cNvSpPr txBox="1"/>
          <p:nvPr/>
        </p:nvSpPr>
        <p:spPr>
          <a:xfrm>
            <a:off x="5210607" y="5170604"/>
            <a:ext cx="161903" cy="615553"/>
          </a:xfrm>
          <a:prstGeom prst="rect">
            <a:avLst/>
          </a:prstGeom>
          <a:noFill/>
          <a:ln>
            <a:noFill/>
          </a:ln>
        </p:spPr>
        <p:txBody>
          <a:bodyPr wrap="square" lIns="0" tIns="0" rIns="0" bIns="0" anchor="t">
            <a:spAutoFit/>
          </a:bodyPr>
          <a:lstStyle/>
          <a:p>
            <a:pPr algn="ctr"/>
            <a:r>
              <a:rPr sz="4000" b="1">
                <a:solidFill>
                  <a:schemeClr val="bg1"/>
                </a:solidFill>
                <a:latin typeface="Times New Roman" panose="02020603050405020304" pitchFamily="18" charset="0"/>
                <a:cs typeface="Times New Roman" panose="02020603050405020304" pitchFamily="18" charset="0"/>
              </a:rPr>
              <a:t>2</a:t>
            </a:r>
          </a:p>
        </p:txBody>
      </p:sp>
      <p:sp>
        <p:nvSpPr>
          <p:cNvPr id="24" name="TextBox 23"/>
          <p:cNvSpPr txBox="1"/>
          <p:nvPr/>
        </p:nvSpPr>
        <p:spPr>
          <a:xfrm>
            <a:off x="7483615" y="5135227"/>
            <a:ext cx="19602396" cy="615553"/>
          </a:xfrm>
          <a:prstGeom prst="rect">
            <a:avLst/>
          </a:prstGeom>
          <a:noFill/>
          <a:ln>
            <a:noFill/>
          </a:ln>
        </p:spPr>
        <p:txBody>
          <a:bodyPr wrap="square" lIns="0" tIns="0" rIns="0" bIns="0" anchor="t">
            <a:spAutoFit/>
          </a:bodyPr>
          <a:lstStyle/>
          <a:p>
            <a:pPr algn="l"/>
            <a:r>
              <a:rPr sz="4000" dirty="0">
                <a:solidFill>
                  <a:srgbClr val="000000"/>
                </a:solidFill>
                <a:latin typeface="Times New Roman" panose="02020603050405020304" pitchFamily="18" charset="0"/>
                <a:cs typeface="Times New Roman" panose="02020603050405020304" pitchFamily="18" charset="0"/>
              </a:rPr>
              <a:t>Defines robustness metrics</a:t>
            </a:r>
            <a:r>
              <a:rPr lang="en-US" sz="4000" dirty="0">
                <a:solidFill>
                  <a:srgbClr val="000000"/>
                </a:solidFill>
                <a:latin typeface="Times New Roman" panose="02020603050405020304" pitchFamily="18" charset="0"/>
                <a:cs typeface="Times New Roman" panose="02020603050405020304" pitchFamily="18" charset="0"/>
              </a:rPr>
              <a:t> </a:t>
            </a:r>
            <a:r>
              <a:rPr sz="4000" dirty="0">
                <a:solidFill>
                  <a:srgbClr val="000000"/>
                </a:solidFill>
                <a:latin typeface="Times New Roman" panose="02020603050405020304" pitchFamily="18" charset="0"/>
                <a:cs typeface="Times New Roman" panose="02020603050405020304" pitchFamily="18" charset="0"/>
              </a:rPr>
              <a:t>and enables network</a:t>
            </a:r>
            <a:r>
              <a:rPr lang="en-US" sz="4000" dirty="0">
                <a:solidFill>
                  <a:srgbClr val="000000"/>
                </a:solidFill>
                <a:latin typeface="Times New Roman" panose="02020603050405020304" pitchFamily="18" charset="0"/>
                <a:cs typeface="Times New Roman" panose="02020603050405020304" pitchFamily="18" charset="0"/>
              </a:rPr>
              <a:t> </a:t>
            </a:r>
            <a:r>
              <a:rPr sz="4000" dirty="0">
                <a:solidFill>
                  <a:srgbClr val="000000"/>
                </a:solidFill>
                <a:latin typeface="Times New Roman" panose="02020603050405020304" pitchFamily="18" charset="0"/>
                <a:cs typeface="Times New Roman" panose="02020603050405020304" pitchFamily="18" charset="0"/>
              </a:rPr>
              <a:t>hardening analysis.</a:t>
            </a:r>
          </a:p>
        </p:txBody>
      </p:sp>
      <p:sp>
        <p:nvSpPr>
          <p:cNvPr id="25" name="TextBox 24"/>
          <p:cNvSpPr txBox="1"/>
          <p:nvPr/>
        </p:nvSpPr>
        <p:spPr>
          <a:xfrm>
            <a:off x="1164009" y="5933480"/>
            <a:ext cx="4046598" cy="1846659"/>
          </a:xfrm>
          <a:prstGeom prst="rect">
            <a:avLst/>
          </a:prstGeom>
          <a:noFill/>
          <a:ln>
            <a:noFill/>
          </a:ln>
        </p:spPr>
        <p:txBody>
          <a:bodyPr wrap="square" lIns="0" tIns="0" rIns="0" bIns="0" anchor="t">
            <a:spAutoFit/>
          </a:bodyPr>
          <a:lstStyle/>
          <a:p>
            <a:pPr algn="ctr"/>
            <a:r>
              <a:rPr sz="4000" b="1" dirty="0">
                <a:solidFill>
                  <a:srgbClr val="000000"/>
                </a:solidFill>
                <a:latin typeface="Times New Roman" panose="02020603050405020304" pitchFamily="18" charset="0"/>
                <a:cs typeface="Times New Roman" panose="02020603050405020304" pitchFamily="18" charset="0"/>
              </a:rPr>
              <a:t>Attack-Connectivity
Graph (ACG)</a:t>
            </a:r>
          </a:p>
        </p:txBody>
      </p:sp>
      <p:sp>
        <p:nvSpPr>
          <p:cNvPr id="26" name="TextBox 25"/>
          <p:cNvSpPr txBox="1"/>
          <p:nvPr/>
        </p:nvSpPr>
        <p:spPr>
          <a:xfrm>
            <a:off x="5695799" y="6747478"/>
            <a:ext cx="161903" cy="615553"/>
          </a:xfrm>
          <a:prstGeom prst="rect">
            <a:avLst/>
          </a:prstGeom>
          <a:noFill/>
          <a:ln>
            <a:noFill/>
          </a:ln>
        </p:spPr>
        <p:txBody>
          <a:bodyPr wrap="square" lIns="0" tIns="0" rIns="0" bIns="0" anchor="t">
            <a:spAutoFit/>
          </a:bodyPr>
          <a:lstStyle/>
          <a:p>
            <a:pPr algn="ctr"/>
            <a:r>
              <a:rPr sz="4000" b="1">
                <a:solidFill>
                  <a:schemeClr val="bg1"/>
                </a:solidFill>
                <a:latin typeface="Times New Roman" panose="02020603050405020304" pitchFamily="18" charset="0"/>
                <a:cs typeface="Times New Roman" panose="02020603050405020304" pitchFamily="18" charset="0"/>
              </a:rPr>
              <a:t>3</a:t>
            </a:r>
          </a:p>
        </p:txBody>
      </p:sp>
      <p:sp>
        <p:nvSpPr>
          <p:cNvPr id="27" name="TextBox 26"/>
          <p:cNvSpPr txBox="1"/>
          <p:nvPr/>
        </p:nvSpPr>
        <p:spPr>
          <a:xfrm>
            <a:off x="7908160" y="6686831"/>
            <a:ext cx="18214024" cy="615553"/>
          </a:xfrm>
          <a:prstGeom prst="rect">
            <a:avLst/>
          </a:prstGeom>
          <a:noFill/>
          <a:ln>
            <a:noFill/>
          </a:ln>
        </p:spPr>
        <p:txBody>
          <a:bodyPr wrap="square" lIns="0" tIns="0" rIns="0" bIns="0" anchor="t">
            <a:spAutoFit/>
          </a:bodyPr>
          <a:lstStyle/>
          <a:p>
            <a:pPr algn="l"/>
            <a:r>
              <a:rPr sz="4000" b="1" dirty="0">
                <a:solidFill>
                  <a:srgbClr val="000000"/>
                </a:solidFill>
                <a:latin typeface="Times New Roman" panose="02020603050405020304" pitchFamily="18" charset="0"/>
                <a:cs typeface="Times New Roman" panose="02020603050405020304" pitchFamily="18" charset="0"/>
              </a:rPr>
              <a:t>Heuristic Search for</a:t>
            </a:r>
            <a:r>
              <a:rPr lang="en-US" sz="4000" b="1" dirty="0">
                <a:solidFill>
                  <a:srgbClr val="000000"/>
                </a:solidFill>
                <a:latin typeface="Times New Roman" panose="02020603050405020304" pitchFamily="18" charset="0"/>
                <a:cs typeface="Times New Roman" panose="02020603050405020304" pitchFamily="18" charset="0"/>
              </a:rPr>
              <a:t> </a:t>
            </a:r>
            <a:r>
              <a:rPr sz="4000" b="1" dirty="0">
                <a:solidFill>
                  <a:srgbClr val="000000"/>
                </a:solidFill>
                <a:latin typeface="Times New Roman" panose="02020603050405020304" pitchFamily="18" charset="0"/>
                <a:cs typeface="Times New Roman" panose="02020603050405020304" pitchFamily="18" charset="0"/>
              </a:rPr>
              <a:t>Diverse Solutions</a:t>
            </a:r>
          </a:p>
        </p:txBody>
      </p:sp>
      <p:sp>
        <p:nvSpPr>
          <p:cNvPr id="29" name="TextBox 28"/>
          <p:cNvSpPr txBox="1"/>
          <p:nvPr/>
        </p:nvSpPr>
        <p:spPr>
          <a:xfrm>
            <a:off x="7908160" y="7318591"/>
            <a:ext cx="16479015" cy="615553"/>
          </a:xfrm>
          <a:prstGeom prst="rect">
            <a:avLst/>
          </a:prstGeom>
          <a:noFill/>
          <a:ln>
            <a:noFill/>
          </a:ln>
        </p:spPr>
        <p:txBody>
          <a:bodyPr wrap="square" lIns="0" tIns="0" rIns="0" bIns="0" anchor="t">
            <a:spAutoFit/>
          </a:bodyPr>
          <a:lstStyle/>
          <a:p>
            <a:pPr algn="l"/>
            <a:r>
              <a:rPr sz="4000" dirty="0">
                <a:solidFill>
                  <a:srgbClr val="000000"/>
                </a:solidFill>
                <a:latin typeface="Times New Roman" panose="02020603050405020304" pitchFamily="18" charset="0"/>
                <a:cs typeface="Times New Roman" panose="02020603050405020304" pitchFamily="18" charset="0"/>
              </a:rPr>
              <a:t>Identifies diverse defense</a:t>
            </a:r>
            <a:r>
              <a:rPr lang="en-US" sz="4000" dirty="0">
                <a:solidFill>
                  <a:srgbClr val="000000"/>
                </a:solidFill>
                <a:latin typeface="Times New Roman" panose="02020603050405020304" pitchFamily="18" charset="0"/>
                <a:cs typeface="Times New Roman" panose="02020603050405020304" pitchFamily="18" charset="0"/>
              </a:rPr>
              <a:t> </a:t>
            </a:r>
            <a:r>
              <a:rPr sz="4000" dirty="0">
                <a:solidFill>
                  <a:srgbClr val="000000"/>
                </a:solidFill>
                <a:latin typeface="Times New Roman" panose="02020603050405020304" pitchFamily="18" charset="0"/>
                <a:cs typeface="Times New Roman" panose="02020603050405020304" pitchFamily="18" charset="0"/>
              </a:rPr>
              <a:t>strategies using modified A*</a:t>
            </a:r>
            <a:r>
              <a:rPr lang="en-US" sz="4000" dirty="0">
                <a:solidFill>
                  <a:srgbClr val="000000"/>
                </a:solidFill>
                <a:latin typeface="Times New Roman" panose="02020603050405020304" pitchFamily="18" charset="0"/>
                <a:cs typeface="Times New Roman" panose="02020603050405020304" pitchFamily="18" charset="0"/>
              </a:rPr>
              <a:t> </a:t>
            </a:r>
            <a:r>
              <a:rPr sz="4000" dirty="0">
                <a:solidFill>
                  <a:srgbClr val="000000"/>
                </a:solidFill>
                <a:latin typeface="Times New Roman" panose="02020603050405020304" pitchFamily="18" charset="0"/>
                <a:cs typeface="Times New Roman" panose="02020603050405020304" pitchFamily="18" charset="0"/>
              </a:rPr>
              <a:t>search.</a:t>
            </a:r>
          </a:p>
        </p:txBody>
      </p:sp>
      <p:sp>
        <p:nvSpPr>
          <p:cNvPr id="30" name="TextBox 29"/>
          <p:cNvSpPr txBox="1"/>
          <p:nvPr/>
        </p:nvSpPr>
        <p:spPr>
          <a:xfrm>
            <a:off x="5210607" y="8324352"/>
            <a:ext cx="161903" cy="615553"/>
          </a:xfrm>
          <a:prstGeom prst="rect">
            <a:avLst/>
          </a:prstGeom>
          <a:noFill/>
          <a:ln>
            <a:noFill/>
          </a:ln>
        </p:spPr>
        <p:txBody>
          <a:bodyPr wrap="square" lIns="0" tIns="0" rIns="0" bIns="0" anchor="t">
            <a:spAutoFit/>
          </a:bodyPr>
          <a:lstStyle/>
          <a:p>
            <a:pPr algn="ctr"/>
            <a:r>
              <a:rPr sz="4000" b="1">
                <a:solidFill>
                  <a:schemeClr val="bg1"/>
                </a:solidFill>
                <a:latin typeface="Times New Roman" panose="02020603050405020304" pitchFamily="18" charset="0"/>
                <a:cs typeface="Times New Roman" panose="02020603050405020304" pitchFamily="18" charset="0"/>
              </a:rPr>
              <a:t>4</a:t>
            </a:r>
          </a:p>
        </p:txBody>
      </p:sp>
      <p:sp>
        <p:nvSpPr>
          <p:cNvPr id="31" name="TextBox 30"/>
          <p:cNvSpPr txBox="1"/>
          <p:nvPr/>
        </p:nvSpPr>
        <p:spPr>
          <a:xfrm>
            <a:off x="5803367" y="11669109"/>
            <a:ext cx="16901561" cy="615553"/>
          </a:xfrm>
          <a:prstGeom prst="rect">
            <a:avLst/>
          </a:prstGeom>
          <a:noFill/>
          <a:ln>
            <a:noFill/>
          </a:ln>
        </p:spPr>
        <p:txBody>
          <a:bodyPr wrap="square" lIns="0" tIns="0" rIns="0" bIns="0" anchor="t">
            <a:spAutoFit/>
          </a:bodyPr>
          <a:lstStyle/>
          <a:p>
            <a:pPr algn="l"/>
            <a:r>
              <a:rPr sz="4000" dirty="0">
                <a:solidFill>
                  <a:srgbClr val="000000"/>
                </a:solidFill>
                <a:latin typeface="Times New Roman" panose="02020603050405020304" pitchFamily="18" charset="0"/>
                <a:cs typeface="Times New Roman" panose="02020603050405020304" pitchFamily="18" charset="0"/>
              </a:rPr>
              <a:t>Demonstrates scalability and</a:t>
            </a:r>
            <a:r>
              <a:rPr lang="en-US" sz="4000" dirty="0">
                <a:solidFill>
                  <a:srgbClr val="000000"/>
                </a:solidFill>
                <a:latin typeface="Times New Roman" panose="02020603050405020304" pitchFamily="18" charset="0"/>
                <a:cs typeface="Times New Roman" panose="02020603050405020304" pitchFamily="18" charset="0"/>
              </a:rPr>
              <a:t> </a:t>
            </a:r>
            <a:r>
              <a:rPr sz="4000" dirty="0">
                <a:solidFill>
                  <a:srgbClr val="000000"/>
                </a:solidFill>
                <a:latin typeface="Times New Roman" panose="02020603050405020304" pitchFamily="18" charset="0"/>
                <a:cs typeface="Times New Roman" panose="02020603050405020304" pitchFamily="18" charset="0"/>
              </a:rPr>
              <a:t>effectiveness on realistic</a:t>
            </a:r>
            <a:r>
              <a:rPr lang="en-US" sz="4000" dirty="0">
                <a:solidFill>
                  <a:srgbClr val="000000"/>
                </a:solidFill>
                <a:latin typeface="Times New Roman" panose="02020603050405020304" pitchFamily="18" charset="0"/>
                <a:cs typeface="Times New Roman" panose="02020603050405020304" pitchFamily="18" charset="0"/>
              </a:rPr>
              <a:t> </a:t>
            </a:r>
            <a:r>
              <a:rPr sz="4000" dirty="0">
                <a:solidFill>
                  <a:srgbClr val="000000"/>
                </a:solidFill>
                <a:latin typeface="Times New Roman" panose="02020603050405020304" pitchFamily="18" charset="0"/>
                <a:cs typeface="Times New Roman" panose="02020603050405020304" pitchFamily="18" charset="0"/>
              </a:rPr>
              <a:t>networks.</a:t>
            </a:r>
          </a:p>
        </p:txBody>
      </p:sp>
      <p:sp>
        <p:nvSpPr>
          <p:cNvPr id="32" name="TextBox 31"/>
          <p:cNvSpPr txBox="1"/>
          <p:nvPr/>
        </p:nvSpPr>
        <p:spPr>
          <a:xfrm>
            <a:off x="7483616" y="8870193"/>
            <a:ext cx="16479015" cy="615553"/>
          </a:xfrm>
          <a:prstGeom prst="rect">
            <a:avLst/>
          </a:prstGeom>
          <a:noFill/>
          <a:ln>
            <a:noFill/>
          </a:ln>
        </p:spPr>
        <p:txBody>
          <a:bodyPr wrap="square" lIns="0" tIns="0" rIns="0" bIns="0" anchor="t">
            <a:spAutoFit/>
          </a:bodyPr>
          <a:lstStyle/>
          <a:p>
            <a:pPr algn="l"/>
            <a:r>
              <a:rPr sz="4000" b="1" dirty="0">
                <a:solidFill>
                  <a:srgbClr val="000000"/>
                </a:solidFill>
                <a:latin typeface="Times New Roman" panose="02020603050405020304" pitchFamily="18" charset="0"/>
                <a:cs typeface="Times New Roman" panose="02020603050405020304" pitchFamily="18" charset="0"/>
              </a:rPr>
              <a:t>Human-in-the-Loop &amp;</a:t>
            </a:r>
            <a:r>
              <a:rPr lang="en-US" sz="4000" b="1" dirty="0">
                <a:solidFill>
                  <a:srgbClr val="000000"/>
                </a:solidFill>
                <a:latin typeface="Times New Roman" panose="02020603050405020304" pitchFamily="18" charset="0"/>
                <a:cs typeface="Times New Roman" panose="02020603050405020304" pitchFamily="18" charset="0"/>
              </a:rPr>
              <a:t> </a:t>
            </a:r>
            <a:r>
              <a:rPr sz="4000" b="1" dirty="0">
                <a:solidFill>
                  <a:srgbClr val="000000"/>
                </a:solidFill>
                <a:latin typeface="Times New Roman" panose="02020603050405020304" pitchFamily="18" charset="0"/>
                <a:cs typeface="Times New Roman" panose="02020603050405020304" pitchFamily="18" charset="0"/>
              </a:rPr>
              <a:t>Model Reusability</a:t>
            </a:r>
          </a:p>
        </p:txBody>
      </p:sp>
      <p:sp>
        <p:nvSpPr>
          <p:cNvPr id="33" name="TextBox 32"/>
          <p:cNvSpPr txBox="1"/>
          <p:nvPr/>
        </p:nvSpPr>
        <p:spPr>
          <a:xfrm>
            <a:off x="3815679" y="9365492"/>
            <a:ext cx="161903" cy="615553"/>
          </a:xfrm>
          <a:prstGeom prst="rect">
            <a:avLst/>
          </a:prstGeom>
          <a:noFill/>
          <a:ln>
            <a:noFill/>
          </a:ln>
        </p:spPr>
        <p:txBody>
          <a:bodyPr wrap="square" lIns="0" tIns="0" rIns="0" bIns="0" anchor="t">
            <a:spAutoFit/>
          </a:bodyPr>
          <a:lstStyle/>
          <a:p>
            <a:pPr algn="ctr"/>
            <a:r>
              <a:rPr sz="4000" b="1">
                <a:solidFill>
                  <a:schemeClr val="bg1"/>
                </a:solidFill>
                <a:latin typeface="Times New Roman" panose="02020603050405020304" pitchFamily="18" charset="0"/>
                <a:cs typeface="Times New Roman" panose="02020603050405020304" pitchFamily="18" charset="0"/>
              </a:rPr>
              <a:t>5</a:t>
            </a:r>
          </a:p>
        </p:txBody>
      </p:sp>
      <p:sp>
        <p:nvSpPr>
          <p:cNvPr id="34" name="TextBox 33"/>
          <p:cNvSpPr txBox="1"/>
          <p:nvPr/>
        </p:nvSpPr>
        <p:spPr>
          <a:xfrm>
            <a:off x="7483616" y="9501953"/>
            <a:ext cx="15934492" cy="615553"/>
          </a:xfrm>
          <a:prstGeom prst="rect">
            <a:avLst/>
          </a:prstGeom>
          <a:noFill/>
          <a:ln>
            <a:noFill/>
          </a:ln>
        </p:spPr>
        <p:txBody>
          <a:bodyPr wrap="square" lIns="0" tIns="0" rIns="0" bIns="0" anchor="t">
            <a:spAutoFit/>
          </a:bodyPr>
          <a:lstStyle/>
          <a:p>
            <a:pPr algn="l"/>
            <a:r>
              <a:rPr sz="4000" dirty="0">
                <a:solidFill>
                  <a:srgbClr val="000000"/>
                </a:solidFill>
                <a:latin typeface="Times New Roman" panose="02020603050405020304" pitchFamily="18" charset="0"/>
                <a:cs typeface="Times New Roman" panose="02020603050405020304" pitchFamily="18" charset="0"/>
              </a:rPr>
              <a:t>Integrates administrators and</a:t>
            </a:r>
            <a:r>
              <a:rPr lang="en-US" sz="4000" dirty="0">
                <a:solidFill>
                  <a:srgbClr val="000000"/>
                </a:solidFill>
                <a:latin typeface="Times New Roman" panose="02020603050405020304" pitchFamily="18" charset="0"/>
                <a:cs typeface="Times New Roman" panose="02020603050405020304" pitchFamily="18" charset="0"/>
              </a:rPr>
              <a:t> </a:t>
            </a:r>
            <a:r>
              <a:rPr sz="4000" dirty="0">
                <a:solidFill>
                  <a:srgbClr val="000000"/>
                </a:solidFill>
                <a:latin typeface="Times New Roman" panose="02020603050405020304" pitchFamily="18" charset="0"/>
                <a:cs typeface="Times New Roman" panose="02020603050405020304" pitchFamily="18" charset="0"/>
              </a:rPr>
              <a:t>supports incremental network</a:t>
            </a:r>
            <a:r>
              <a:rPr lang="en-US" sz="4000" dirty="0">
                <a:solidFill>
                  <a:srgbClr val="000000"/>
                </a:solidFill>
                <a:latin typeface="Times New Roman" panose="02020603050405020304" pitchFamily="18" charset="0"/>
                <a:cs typeface="Times New Roman" panose="02020603050405020304" pitchFamily="18" charset="0"/>
              </a:rPr>
              <a:t> </a:t>
            </a:r>
            <a:r>
              <a:rPr sz="4000" dirty="0">
                <a:solidFill>
                  <a:srgbClr val="000000"/>
                </a:solidFill>
                <a:latin typeface="Times New Roman" panose="02020603050405020304" pitchFamily="18" charset="0"/>
                <a:cs typeface="Times New Roman" panose="02020603050405020304" pitchFamily="18" charset="0"/>
              </a:rPr>
              <a:t>updates.</a:t>
            </a:r>
          </a:p>
        </p:txBody>
      </p:sp>
      <p:sp>
        <p:nvSpPr>
          <p:cNvPr id="35" name="TextBox 34"/>
          <p:cNvSpPr txBox="1"/>
          <p:nvPr/>
        </p:nvSpPr>
        <p:spPr>
          <a:xfrm>
            <a:off x="5785444" y="11053556"/>
            <a:ext cx="18177187" cy="615553"/>
          </a:xfrm>
          <a:prstGeom prst="rect">
            <a:avLst/>
          </a:prstGeom>
          <a:noFill/>
          <a:ln>
            <a:noFill/>
          </a:ln>
        </p:spPr>
        <p:txBody>
          <a:bodyPr wrap="square" lIns="0" tIns="0" rIns="0" bIns="0" anchor="t">
            <a:spAutoFit/>
          </a:bodyPr>
          <a:lstStyle/>
          <a:p>
            <a:pPr algn="l"/>
            <a:r>
              <a:rPr sz="4000" b="1" dirty="0">
                <a:solidFill>
                  <a:srgbClr val="000000"/>
                </a:solidFill>
                <a:latin typeface="Times New Roman" panose="02020603050405020304" pitchFamily="18" charset="0"/>
                <a:cs typeface="Times New Roman" panose="02020603050405020304" pitchFamily="18" charset="0"/>
              </a:rPr>
              <a:t>Empirical Evaluation</a:t>
            </a:r>
          </a:p>
        </p:txBody>
      </p:sp>
      <p:sp>
        <p:nvSpPr>
          <p:cNvPr id="36" name="Google Shape;91;p3">
            <a:extLst>
              <a:ext uri="{FF2B5EF4-FFF2-40B4-BE49-F238E27FC236}">
                <a16:creationId xmlns:a16="http://schemas.microsoft.com/office/drawing/2014/main" id="{BC160B63-4B0D-80F4-566A-D254F0A96B0E}"/>
              </a:ext>
            </a:extLst>
          </p:cNvPr>
          <p:cNvSpPr txBox="1">
            <a:spLocks/>
          </p:cNvSpPr>
          <p:nvPr/>
        </p:nvSpPr>
        <p:spPr>
          <a:xfrm>
            <a:off x="949406" y="328034"/>
            <a:ext cx="22468702" cy="1352550"/>
          </a:xfrm>
          <a:prstGeom prst="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solidFill>
              <a:schemeClr val="accent1"/>
            </a:solidFill>
          </a:ln>
          <a:effectLst>
            <a:outerShdw blurRad="50800" dist="130667" dir="5400000" algn="ctr" rotWithShape="0">
              <a:srgbClr val="000000">
                <a:alpha val="43137"/>
              </a:srgbClr>
            </a:outerShdw>
          </a:effectLst>
        </p:spPr>
        <p:txBody>
          <a:bodyPr spcFirstLastPara="1" vert="horz" wrap="square" lIns="182850" tIns="91400" rIns="182850" bIns="91400" rtlCol="0" anchor="ctr" anchorCtr="0">
            <a:normAutofit fontScale="92500" lnSpcReduction="20000"/>
          </a:bodyPr>
          <a:lst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a:lstStyle>
          <a:p>
            <a:pPr>
              <a:buSzPts val="3600"/>
            </a:pPr>
            <a:r>
              <a:rPr lang="en-US" dirty="0">
                <a:solidFill>
                  <a:srgbClr val="000000"/>
                </a:solidFill>
                <a:latin typeface="Times New Roman" panose="02020603050405020304" pitchFamily="18" charset="0"/>
                <a:cs typeface="Times New Roman" panose="02020603050405020304" pitchFamily="18" charset="0"/>
              </a:rPr>
              <a:t>Our Contributions</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Office Theme">
  <a:themeElements>
    <a:clrScheme name="CSU Find Your Energy">
      <a:dk1>
        <a:srgbClr val="59595B"/>
      </a:dk1>
      <a:lt1>
        <a:srgbClr val="FFFFFF"/>
      </a:lt1>
      <a:dk2>
        <a:srgbClr val="1E4D2B"/>
      </a:dk2>
      <a:lt2>
        <a:srgbClr val="C8C371"/>
      </a:lt2>
      <a:accent1>
        <a:srgbClr val="82C403"/>
      </a:accent1>
      <a:accent2>
        <a:srgbClr val="CFFC00"/>
      </a:accent2>
      <a:accent3>
        <a:srgbClr val="E56954"/>
      </a:accent3>
      <a:accent4>
        <a:srgbClr val="008FB2"/>
      </a:accent4>
      <a:accent5>
        <a:srgbClr val="7E5373"/>
      </a:accent5>
      <a:accent6>
        <a:srgbClr val="FEC037"/>
      </a:accent6>
      <a:hlink>
        <a:srgbClr val="3246A4"/>
      </a:hlink>
      <a:folHlink>
        <a:srgbClr val="6B15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SU Find Your Energy">
    <a:dk1>
      <a:srgbClr val="59595B"/>
    </a:dk1>
    <a:lt1>
      <a:srgbClr val="FFFFFF"/>
    </a:lt1>
    <a:dk2>
      <a:srgbClr val="1E4D2B"/>
    </a:dk2>
    <a:lt2>
      <a:srgbClr val="C8C371"/>
    </a:lt2>
    <a:accent1>
      <a:srgbClr val="82C403"/>
    </a:accent1>
    <a:accent2>
      <a:srgbClr val="CFFC00"/>
    </a:accent2>
    <a:accent3>
      <a:srgbClr val="E56954"/>
    </a:accent3>
    <a:accent4>
      <a:srgbClr val="008FB2"/>
    </a:accent4>
    <a:accent5>
      <a:srgbClr val="7E5373"/>
    </a:accent5>
    <a:accent6>
      <a:srgbClr val="FEC037"/>
    </a:accent6>
    <a:hlink>
      <a:srgbClr val="3246A4"/>
    </a:hlink>
    <a:folHlink>
      <a:srgbClr val="6B156C"/>
    </a:folHlink>
  </a:clrScheme>
</a:themeOverride>
</file>

<file path=docProps/app.xml><?xml version="1.0" encoding="utf-8"?>
<Properties xmlns="http://schemas.openxmlformats.org/officeDocument/2006/extended-properties" xmlns:vt="http://schemas.openxmlformats.org/officeDocument/2006/docPropsVTypes">
  <Template/>
  <TotalTime>4</TotalTime>
  <Words>4520</Words>
  <Application>Microsoft Office PowerPoint</Application>
  <PresentationFormat>Custom</PresentationFormat>
  <Paragraphs>711</Paragraphs>
  <Slides>73</Slides>
  <Notes>53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73</vt:i4>
      </vt:variant>
    </vt:vector>
  </HeadingPairs>
  <TitlesOfParts>
    <vt:vector size="81" baseType="lpstr">
      <vt:lpstr>Arial</vt:lpstr>
      <vt:lpstr>Calibri</vt:lpstr>
      <vt:lpstr>Franklin Gothic Book</vt:lpstr>
      <vt:lpstr>Gill Sans MT</vt:lpstr>
      <vt:lpstr>Roboto</vt:lpstr>
      <vt:lpstr>Times New Roman</vt:lpstr>
      <vt:lpstr>Wingdings</vt:lpstr>
      <vt:lpstr>Office Theme</vt:lpstr>
      <vt:lpstr>AI-Powered Cyber Security &amp; Cyber Resiliency </vt:lpstr>
      <vt:lpstr>iEXAM: Instructable and EXplainable AI for Cybersecurity Analysis and Management using Attack Graphs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not only IT but OT also</vt:lpstr>
      <vt:lpstr>Resiliency Graphs: Modelling the Interplay between Cyber Attacks and System Failures through AI Planning</vt:lpstr>
      <vt:lpstr>Motivation</vt:lpstr>
      <vt:lpstr>Problem Statement</vt:lpstr>
      <vt:lpstr>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Ensuring Firmware Security</vt:lpstr>
      <vt:lpstr>PowerPoint Presentation</vt:lpstr>
      <vt:lpstr>Protecting Firmware is Critical!</vt:lpstr>
      <vt:lpstr>Scale of The Problem is Enormous</vt:lpstr>
      <vt:lpstr>Ensuring Trustworthiness in F/W Lifecycle</vt:lpstr>
      <vt:lpstr>PowerPoint Presentation</vt:lpstr>
      <vt:lpstr>Firmware Can be Tampered with Before They Reach End User</vt:lpstr>
      <vt:lpstr>Protection in Transit Problem Statement</vt:lpstr>
      <vt:lpstr>Protection in Transit Problem Statement</vt:lpstr>
      <vt:lpstr>How to solve the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Colorado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 Curtis</dc:creator>
  <cp:lastModifiedBy>Shadaab Kawnain Bashir</cp:lastModifiedBy>
  <cp:revision>5</cp:revision>
  <dcterms:created xsi:type="dcterms:W3CDTF">2015-06-30T23:05:53Z</dcterms:created>
  <dcterms:modified xsi:type="dcterms:W3CDTF">2025-09-09T16:29:11Z</dcterms:modified>
</cp:coreProperties>
</file>