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5" r:id="rId5"/>
    <p:sldId id="270" r:id="rId6"/>
    <p:sldId id="266" r:id="rId7"/>
    <p:sldId id="264" r:id="rId8"/>
    <p:sldId id="269" r:id="rId9"/>
    <p:sldId id="267" r:id="rId10"/>
    <p:sldId id="259" r:id="rId11"/>
    <p:sldId id="268" r:id="rId12"/>
    <p:sldId id="260" r:id="rId13"/>
    <p:sldId id="275" r:id="rId14"/>
    <p:sldId id="261" r:id="rId15"/>
    <p:sldId id="271" r:id="rId16"/>
    <p:sldId id="262" r:id="rId17"/>
    <p:sldId id="273" r:id="rId18"/>
    <p:sldId id="274" r:id="rId19"/>
    <p:sldId id="277" r:id="rId20"/>
    <p:sldId id="278" r:id="rId21"/>
    <p:sldId id="276" r:id="rId22"/>
    <p:sldId id="263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1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1/22/2018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 algn="r" eaLnBrk="1" latinLnBrk="0" hangingPunct="1"/>
            <a:fld id="{96652B35-718D-4E28-AFEB-B694A3B357E8}" type="slidenum">
              <a:rPr kumimoji="0" lang="en-US" smtClean="0"/>
              <a:pPr algn="r" eaLnBrk="1" latinLnBrk="0" hangingPunct="1"/>
              <a:t>‹#›</a:t>
            </a:fld>
            <a:endParaRPr kumimoji="0"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l" eaLnBrk="1" latinLnBrk="0" hangingPunct="1"/>
            <a:fld id="{C3F416CD-67A3-4CF0-A210-F6AF31AC147F}" type="datetimeFigureOut">
              <a:rPr lang="en-US" smtClean="0"/>
              <a:pPr algn="l" eaLnBrk="1" latinLnBrk="0" hangingPunct="1"/>
              <a:t>1/22/2018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r" eaLnBrk="1" latinLnBrk="0" hangingPunct="1"/>
            <a:fld id="{96652B35-718D-4E28-AFEB-B694A3B357E8}" type="slidenum">
              <a:rPr kumimoji="0" lang="en-US" smtClean="0"/>
              <a:pPr algn="r" eaLnBrk="1" latinLnBrk="0" hangingPunct="1"/>
              <a:t>‹#›</a:t>
            </a:fld>
            <a:endParaRPr kumimoji="0"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1/22/2018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1/22/2018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 algn="l" eaLnBrk="1" latinLnBrk="0" hangingPunct="1"/>
            <a:fld id="{C3F416CD-67A3-4CF0-A210-F6AF31AC147F}" type="datetimeFigureOut">
              <a:rPr lang="en-US" smtClean="0"/>
              <a:pPr algn="l" eaLnBrk="1" latinLnBrk="0" hangingPunct="1"/>
              <a:t>1/22/2018</a:t>
            </a:fld>
            <a:endParaRPr lang="en-US" sz="800" dirty="0">
              <a:solidFill>
                <a:schemeClr val="accent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 algn="r" eaLnBrk="1" latinLnBrk="0" hangingPunct="1"/>
            <a:endParaRPr kumimoji="0" lang="en-US" sz="800" dirty="0">
              <a:solidFill>
                <a:schemeClr val="accent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6652B35-718D-4E28-AFEB-B694A3B357E8}" type="slidenum">
              <a:rPr kumimoji="0" lang="en-US" smtClean="0"/>
              <a:pPr algn="r" eaLnBrk="1" latinLnBrk="0" hangingPunct="1"/>
              <a:t>‹#›</a:t>
            </a:fld>
            <a:endParaRPr kumimoji="0" lang="en-US" sz="18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Meltdown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Bruhadeshwar</a:t>
            </a:r>
            <a:endParaRPr lang="en-US" dirty="0" smtClean="0"/>
          </a:p>
          <a:p>
            <a:r>
              <a:rPr lang="en-US" dirty="0" smtClean="0"/>
              <a:t>bru.bezawada@colostate.edu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995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Flush+Reload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Three steps</a:t>
            </a:r>
            <a:r>
              <a:rPr lang="en-US" dirty="0" smtClean="0"/>
              <a:t> </a:t>
            </a:r>
            <a:r>
              <a:rPr lang="en-US" dirty="0" smtClean="0"/>
              <a:t>+ a pre-processing </a:t>
            </a:r>
            <a:r>
              <a:rPr lang="en-US" dirty="0" err="1" smtClean="0"/>
              <a:t>mmap</a:t>
            </a:r>
            <a:r>
              <a:rPr lang="en-US" dirty="0" smtClean="0"/>
              <a:t> step</a:t>
            </a:r>
          </a:p>
          <a:p>
            <a:r>
              <a:rPr lang="en-US" dirty="0" smtClean="0"/>
              <a:t>First: Flush the shared cache line from memory using </a:t>
            </a:r>
            <a:r>
              <a:rPr lang="en-US" dirty="0" err="1" smtClean="0"/>
              <a:t>clflush</a:t>
            </a:r>
            <a:endParaRPr lang="en-US" dirty="0" smtClean="0"/>
          </a:p>
          <a:p>
            <a:r>
              <a:rPr lang="en-US" dirty="0" smtClean="0"/>
              <a:t>Second: Wait for some time</a:t>
            </a:r>
          </a:p>
          <a:p>
            <a:r>
              <a:rPr lang="en-US" dirty="0" smtClean="0"/>
              <a:t>Third: Reload the memory line</a:t>
            </a:r>
          </a:p>
          <a:p>
            <a:pPr lvl="1"/>
            <a:r>
              <a:rPr lang="en-US" dirty="0" smtClean="0"/>
              <a:t>If the victim access the memory during waiting period, the page is in cache and will load faster</a:t>
            </a:r>
          </a:p>
          <a:p>
            <a:pPr lvl="1"/>
            <a:r>
              <a:rPr lang="en-US" dirty="0" smtClean="0"/>
              <a:t>If not, the loading is done from memory and hence, longer</a:t>
            </a:r>
          </a:p>
          <a:p>
            <a:r>
              <a:rPr lang="en-US" dirty="0" smtClean="0"/>
              <a:t>The timing difference is noted by the spy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Ex: Extracting RSA Private Keys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Attack Intuition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Exponentiation Algorithm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Exponentiation with square-and-multiply</a:t>
            </a:r>
          </a:p>
          <a:p>
            <a:r>
              <a:rPr lang="en-US" dirty="0" smtClean="0"/>
              <a:t>The message is raised to the power of private key</a:t>
            </a:r>
          </a:p>
          <a:p>
            <a:r>
              <a:rPr lang="en-US" dirty="0" smtClean="0"/>
              <a:t>Depending on bit value the code execution time varies</a:t>
            </a:r>
          </a:p>
          <a:p>
            <a:r>
              <a:rPr lang="en-US" dirty="0" smtClean="0"/>
              <a:t>If key bit is 1 then the if condition is true</a:t>
            </a:r>
          </a:p>
          <a:p>
            <a:r>
              <a:rPr lang="en-US" dirty="0" smtClean="0"/>
              <a:t>Inference: The pages containing </a:t>
            </a:r>
            <a:r>
              <a:rPr lang="en-US" i="1" dirty="0" smtClean="0"/>
              <a:t>square, reduce, multiply, reduce </a:t>
            </a:r>
            <a:r>
              <a:rPr lang="en-US" dirty="0" smtClean="0"/>
              <a:t>are executed when private key bit is 1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67944" y="2769328"/>
            <a:ext cx="3958044" cy="3866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9" name="Straight Arrow Connector 18"/>
          <p:cNvCxnSpPr>
            <a:endCxn id="4098" idx="1"/>
          </p:cNvCxnSpPr>
          <p:nvPr/>
        </p:nvCxnSpPr>
        <p:spPr>
          <a:xfrm>
            <a:off x="3944983" y="4702630"/>
            <a:ext cx="822961" cy="1"/>
          </a:xfrm>
          <a:prstGeom prst="straightConnector1">
            <a:avLst/>
          </a:prstGeom>
          <a:ln w="15875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Flush+Reload</a:t>
            </a:r>
            <a:r>
              <a:rPr lang="en-US" dirty="0" smtClean="0"/>
              <a:t> Attack Code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621982" y="2249488"/>
            <a:ext cx="3709035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The code measures the time for loading the page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clflush</a:t>
            </a:r>
            <a:r>
              <a:rPr lang="en-US" dirty="0" smtClean="0"/>
              <a:t> keeps removing the monitored pages from memory</a:t>
            </a:r>
          </a:p>
          <a:p>
            <a:r>
              <a:rPr lang="en-US" dirty="0" smtClean="0"/>
              <a:t>The other commands are to ensure that this code executes in-order</a:t>
            </a:r>
          </a:p>
          <a:p>
            <a:r>
              <a:rPr lang="en-US" dirty="0" smtClean="0"/>
              <a:t>The final output is the time taken to load the corresponding page into memory after a waiting period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Time</a:t>
            </a:r>
            <a:endParaRPr lang="en-US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751189"/>
            <a:ext cx="8229600" cy="3320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Meltdown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User pages are separated using page table addresses in virtual memory</a:t>
            </a:r>
          </a:p>
          <a:p>
            <a:r>
              <a:rPr lang="en-US" dirty="0" smtClean="0"/>
              <a:t>But, entire Physical memory is mapped in the kernel as kernel needs to have access to both kernel pages and user pages</a:t>
            </a:r>
          </a:p>
          <a:p>
            <a:pPr lvl="1"/>
            <a:r>
              <a:rPr lang="en-US" dirty="0" smtClean="0"/>
              <a:t>The offsets of kernel code are typically known</a:t>
            </a:r>
          </a:p>
          <a:p>
            <a:pPr lvl="1"/>
            <a:r>
              <a:rPr lang="en-US" dirty="0" smtClean="0"/>
              <a:t>ASLR for kernel is KASLR, but not implemented</a:t>
            </a:r>
          </a:p>
          <a:p>
            <a:r>
              <a:rPr lang="en-US" dirty="0" smtClean="0"/>
              <a:t>This is exploited by meltdown</a:t>
            </a:r>
          </a:p>
          <a:p>
            <a:r>
              <a:rPr lang="en-US" dirty="0" smtClean="0"/>
              <a:t>Such instructions are called transient instructions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Meltdown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Sample example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Description</a:t>
            </a:r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81000" y="2717072"/>
            <a:ext cx="4041775" cy="1254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Speculative </a:t>
            </a:r>
            <a:r>
              <a:rPr lang="en-US" dirty="0" smtClean="0"/>
              <a:t>execution executes </a:t>
            </a:r>
            <a:r>
              <a:rPr lang="en-US" dirty="0" smtClean="0"/>
              <a:t>second line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The array location is accessed and brought into the cache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11679" y="4062549"/>
            <a:ext cx="4572000" cy="2586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Meltdown : Architecture</a:t>
            </a:r>
            <a:endParaRPr lang="en-US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4217" y="2208951"/>
            <a:ext cx="6583680" cy="4333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Meltdown : Core Sequence</a:t>
            </a:r>
            <a:endParaRPr lang="en-US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57200" y="2287297"/>
            <a:ext cx="4038600" cy="3852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Line 1 reads an inaccessible address</a:t>
            </a:r>
          </a:p>
          <a:p>
            <a:pPr lvl="1"/>
            <a:r>
              <a:rPr lang="en-US" dirty="0" smtClean="0"/>
              <a:t>Should throw an exception but is delayed due to out-of-order execution</a:t>
            </a:r>
          </a:p>
          <a:p>
            <a:r>
              <a:rPr lang="en-US" b="1" dirty="0" smtClean="0"/>
              <a:t>Line 4 copies the byte in the kernel address into al</a:t>
            </a:r>
          </a:p>
          <a:p>
            <a:pPr lvl="1"/>
            <a:r>
              <a:rPr lang="en-US" dirty="0" smtClean="0"/>
              <a:t>This should not happen but does happen!</a:t>
            </a:r>
          </a:p>
          <a:p>
            <a:r>
              <a:rPr lang="en-US" dirty="0" smtClean="0"/>
              <a:t>The register al is </a:t>
            </a:r>
            <a:r>
              <a:rPr lang="en-US" dirty="0" err="1" smtClean="0"/>
              <a:t>rax</a:t>
            </a:r>
            <a:endParaRPr lang="en-US" dirty="0" smtClean="0"/>
          </a:p>
          <a:p>
            <a:r>
              <a:rPr lang="en-US" dirty="0" smtClean="0"/>
              <a:t>Line 5 multiplies the address with 4096</a:t>
            </a:r>
          </a:p>
          <a:p>
            <a:r>
              <a:rPr lang="en-US" dirty="0" smtClean="0"/>
              <a:t>Line 8 accesses the location pointed by </a:t>
            </a:r>
            <a:r>
              <a:rPr lang="en-US" dirty="0" err="1" smtClean="0"/>
              <a:t>rbx+rax</a:t>
            </a:r>
            <a:endParaRPr lang="en-US" dirty="0" smtClean="0"/>
          </a:p>
          <a:p>
            <a:pPr lvl="1"/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Meltdown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location accessed by the code is cached</a:t>
            </a:r>
          </a:p>
          <a:p>
            <a:r>
              <a:rPr lang="en-US" dirty="0" smtClean="0"/>
              <a:t>The attackers uses </a:t>
            </a:r>
            <a:r>
              <a:rPr lang="en-US" dirty="0" err="1" smtClean="0"/>
              <a:t>Flush+Reload</a:t>
            </a:r>
            <a:r>
              <a:rPr lang="en-US" dirty="0" smtClean="0"/>
              <a:t> to mark the cache access timings</a:t>
            </a:r>
          </a:p>
          <a:p>
            <a:r>
              <a:rPr lang="en-US" dirty="0" smtClean="0"/>
              <a:t>Next, the attacker probes for all the pages in array</a:t>
            </a:r>
          </a:p>
          <a:p>
            <a:pPr lvl="1"/>
            <a:r>
              <a:rPr lang="en-US" dirty="0" smtClean="0"/>
              <a:t>Only the cached line will be retrieved faster</a:t>
            </a:r>
          </a:p>
          <a:p>
            <a:r>
              <a:rPr lang="en-US" dirty="0" smtClean="0"/>
              <a:t>The page number of this cache line corresponds to the kernel data</a:t>
            </a:r>
          </a:p>
          <a:p>
            <a:r>
              <a:rPr lang="en-US" dirty="0" smtClean="0"/>
              <a:t>Hence, complete!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Meltdown : Access Time</a:t>
            </a:r>
            <a:endParaRPr lang="en-US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947472"/>
            <a:ext cx="8229600" cy="2928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Meltdown is security attack on user data mapped to kernel memory</a:t>
            </a:r>
          </a:p>
          <a:p>
            <a:r>
              <a:rPr lang="en-US" dirty="0" smtClean="0"/>
              <a:t>Meltdown uses out-of-order execution feature of micro-processors to extract kernel data</a:t>
            </a:r>
          </a:p>
          <a:p>
            <a:r>
              <a:rPr lang="en-US" dirty="0" smtClean="0"/>
              <a:t>The attack is independent of OS vulnerabilities</a:t>
            </a:r>
          </a:p>
          <a:p>
            <a:r>
              <a:rPr lang="en-US" dirty="0" smtClean="0"/>
              <a:t>Meltdown is possible through a combination of</a:t>
            </a:r>
          </a:p>
          <a:p>
            <a:pPr lvl="1"/>
            <a:r>
              <a:rPr lang="en-US" dirty="0" smtClean="0"/>
              <a:t>Cache side-channel inference</a:t>
            </a:r>
          </a:p>
          <a:p>
            <a:pPr lvl="1"/>
            <a:r>
              <a:rPr lang="en-US" dirty="0" smtClean="0"/>
              <a:t>Out-of-order execution</a:t>
            </a:r>
          </a:p>
          <a:p>
            <a:r>
              <a:rPr lang="en-US" dirty="0" smtClean="0"/>
              <a:t>The attack is applicable in almost all processors manufactured after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happens to exceptions thrown due to the invalid kernel access?</a:t>
            </a:r>
          </a:p>
          <a:p>
            <a:pPr lvl="1"/>
            <a:r>
              <a:rPr lang="en-US" dirty="0" smtClean="0"/>
              <a:t>Can be handled by forking or exception catching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Mitigation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Disable out-of-order execution</a:t>
            </a:r>
          </a:p>
          <a:p>
            <a:r>
              <a:rPr lang="en-US" dirty="0" smtClean="0"/>
              <a:t>Use page access check like AMD</a:t>
            </a:r>
          </a:p>
          <a:p>
            <a:r>
              <a:rPr lang="en-US" dirty="0" smtClean="0"/>
              <a:t>Do not map all user space into kernel</a:t>
            </a:r>
          </a:p>
          <a:p>
            <a:r>
              <a:rPr lang="en-US" dirty="0" smtClean="0"/>
              <a:t>Disable </a:t>
            </a:r>
            <a:r>
              <a:rPr lang="en-US" dirty="0" err="1" smtClean="0"/>
              <a:t>clflush</a:t>
            </a:r>
            <a:r>
              <a:rPr lang="en-US" dirty="0" smtClean="0"/>
              <a:t>? </a:t>
            </a:r>
            <a:r>
              <a:rPr lang="en-US" dirty="0" smtClean="0">
                <a:sym typeface="Wingdings" pitchFamily="2" charset="2"/>
              </a:rPr>
              <a:t> other side-channel attacks might be still possible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Meltdown is a cache side-channel attack affecting nearly every computer</a:t>
            </a:r>
          </a:p>
          <a:p>
            <a:r>
              <a:rPr lang="en-US" dirty="0" smtClean="0"/>
              <a:t>The hardware choices make this attack possible</a:t>
            </a:r>
          </a:p>
          <a:p>
            <a:r>
              <a:rPr lang="en-US" dirty="0" smtClean="0"/>
              <a:t>Open challenges: </a:t>
            </a:r>
          </a:p>
          <a:p>
            <a:pPr lvl="1"/>
            <a:r>
              <a:rPr lang="en-US" dirty="0" smtClean="0"/>
              <a:t>How to keep performance high while not allowing such side-channels?</a:t>
            </a:r>
          </a:p>
          <a:p>
            <a:pPr lvl="1"/>
            <a:r>
              <a:rPr lang="en-US" dirty="0" smtClean="0"/>
              <a:t>How to discover such side-channels?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user\Desktop\Webpages\Fivestagespipeline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57200" y="3675068"/>
            <a:ext cx="8229600" cy="23876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Background: Instruction Pipelining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22514" y="2207623"/>
            <a:ext cx="79291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 Pipelining is an optimization technique to keep the processor busy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Parts of the instruction cycle: Fetch, Decode, Execute Read memory, Write back can be executed independently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Background: Speculative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the process of executing an instruction in anticipation that it might be used</a:t>
            </a:r>
          </a:p>
          <a:p>
            <a:pPr lvl="1"/>
            <a:r>
              <a:rPr lang="en-US" dirty="0" smtClean="0"/>
              <a:t>This provides instruction level parallelism</a:t>
            </a:r>
          </a:p>
          <a:p>
            <a:r>
              <a:rPr lang="en-US" dirty="0" smtClean="0"/>
              <a:t>For instance in a conditional statement, both the instructions in a condition might be executed</a:t>
            </a:r>
          </a:p>
          <a:p>
            <a:r>
              <a:rPr lang="en-US" dirty="0" smtClean="0"/>
              <a:t>Depending on the condition, only one of the execution is retired or committed</a:t>
            </a:r>
          </a:p>
          <a:p>
            <a:pPr lvl="1"/>
            <a:r>
              <a:rPr lang="en-US" dirty="0" smtClean="0"/>
              <a:t>The other instruction is flushed from the pipeline</a:t>
            </a:r>
          </a:p>
          <a:p>
            <a:r>
              <a:rPr lang="en-US" dirty="0" err="1" smtClean="0"/>
              <a:t>Tomasulo</a:t>
            </a:r>
            <a:r>
              <a:rPr lang="en-US" dirty="0" smtClean="0"/>
              <a:t> algorithm describes these details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Background: Out-of-order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Multiple instructions executed regardless of the actual program order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lw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$3</a:t>
            </a:r>
            <a:r>
              <a:rPr lang="en-US" dirty="0" smtClean="0"/>
              <a:t>, 100($4) in execution, cache miss </a:t>
            </a:r>
            <a:endParaRPr lang="en-US" dirty="0" smtClean="0"/>
          </a:p>
          <a:p>
            <a:pPr lvl="1"/>
            <a:r>
              <a:rPr lang="en-US" dirty="0" smtClean="0"/>
              <a:t>sub </a:t>
            </a:r>
            <a:r>
              <a:rPr lang="en-US" dirty="0" smtClean="0"/>
              <a:t>$5, $6, $7 </a:t>
            </a:r>
            <a:r>
              <a:rPr lang="en-US" dirty="0" smtClean="0"/>
              <a:t>  can execute </a:t>
            </a:r>
            <a:r>
              <a:rPr lang="en-US" dirty="0" smtClean="0"/>
              <a:t>during the cache miss </a:t>
            </a:r>
            <a:endParaRPr lang="en-US" dirty="0" smtClean="0"/>
          </a:p>
          <a:p>
            <a:pPr lvl="1"/>
            <a:r>
              <a:rPr lang="en-US" dirty="0" smtClean="0"/>
              <a:t>add </a:t>
            </a:r>
            <a:r>
              <a:rPr lang="en-US" dirty="0" smtClean="0"/>
              <a:t>$2, </a:t>
            </a:r>
            <a:r>
              <a:rPr lang="en-US" b="1" dirty="0" smtClean="0">
                <a:solidFill>
                  <a:srgbClr val="FF0000"/>
                </a:solidFill>
              </a:rPr>
              <a:t>$3</a:t>
            </a:r>
            <a:r>
              <a:rPr lang="en-US" dirty="0" smtClean="0">
                <a:solidFill>
                  <a:schemeClr val="tx1"/>
                </a:solidFill>
              </a:rPr>
              <a:t>,</a:t>
            </a:r>
            <a:r>
              <a:rPr lang="en-US" dirty="0" smtClean="0"/>
              <a:t> $4 </a:t>
            </a:r>
            <a:r>
              <a:rPr lang="en-US" dirty="0" smtClean="0"/>
              <a:t>  waits </a:t>
            </a:r>
            <a:r>
              <a:rPr lang="en-US" dirty="0" smtClean="0"/>
              <a:t>until the miss is </a:t>
            </a:r>
            <a:r>
              <a:rPr lang="en-US" dirty="0" smtClean="0"/>
              <a:t>satisfied</a:t>
            </a:r>
          </a:p>
          <a:p>
            <a:r>
              <a:rPr lang="en-US" dirty="0" smtClean="0"/>
              <a:t>The instructions are fetched, decoded and prepared for execution and pushed into a reservation station</a:t>
            </a:r>
          </a:p>
          <a:p>
            <a:r>
              <a:rPr lang="en-US" dirty="0" smtClean="0"/>
              <a:t>Those instructions without data dependencies will execute in no specific order</a:t>
            </a:r>
          </a:p>
          <a:p>
            <a:pPr lvl="1"/>
            <a:r>
              <a:rPr lang="en-US" dirty="0" smtClean="0"/>
              <a:t>Others will stall until dependency is satisfied (resolving data hazards)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Background: Page Sharing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Sharing of pages across un-trusted processes is common</a:t>
            </a:r>
          </a:p>
          <a:p>
            <a:pPr lvl="1"/>
            <a:r>
              <a:rPr lang="en-US" dirty="0" smtClean="0"/>
              <a:t>Computing systems use copy-on-write mechanisms to separate access</a:t>
            </a:r>
          </a:p>
          <a:p>
            <a:r>
              <a:rPr lang="en-US" dirty="0" smtClean="0"/>
              <a:t>More importantly, when shared page is accessed from memory, that page is cached</a:t>
            </a:r>
          </a:p>
          <a:p>
            <a:r>
              <a:rPr lang="en-US" dirty="0" smtClean="0"/>
              <a:t>This allows for side-channel attacks on caches</a:t>
            </a:r>
          </a:p>
          <a:p>
            <a:r>
              <a:rPr lang="en-US" dirty="0" smtClean="0"/>
              <a:t>A spy process can monitor access to a shared page and use timing information as side-channel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03362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Background: </a:t>
            </a:r>
            <a:r>
              <a:rPr lang="en-US" dirty="0" smtClean="0"/>
              <a:t>Memory Hierarchy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800371"/>
            <a:ext cx="8229600" cy="4308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66206" y="6296297"/>
            <a:ext cx="4297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Intel Core-i5 Memory Architecture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Meltdown Attack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Combination of two steps</a:t>
            </a:r>
          </a:p>
          <a:p>
            <a:pPr lvl="1"/>
            <a:r>
              <a:rPr lang="en-US" dirty="0" smtClean="0"/>
              <a:t>Cache side-channel Attack : Flush + Reload</a:t>
            </a:r>
          </a:p>
          <a:p>
            <a:pPr lvl="1"/>
            <a:r>
              <a:rPr lang="en-US" dirty="0" smtClean="0"/>
              <a:t>Out-of-order Execution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Side-channel Attack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spy process evicts the shared page from the cache using </a:t>
            </a:r>
            <a:r>
              <a:rPr lang="en-US" dirty="0" err="1" smtClean="0">
                <a:latin typeface="Century Gothic" pitchFamily="34" charset="0"/>
              </a:rPr>
              <a:t>clflush</a:t>
            </a:r>
            <a:r>
              <a:rPr lang="en-US" dirty="0" smtClean="0"/>
              <a:t> instruction</a:t>
            </a:r>
          </a:p>
          <a:p>
            <a:r>
              <a:rPr lang="en-US" dirty="0" smtClean="0"/>
              <a:t>The victim process is allowed to execute some time</a:t>
            </a:r>
          </a:p>
          <a:p>
            <a:r>
              <a:rPr lang="en-US" dirty="0" smtClean="0"/>
              <a:t>The spy process checks if the victim process loaded those pages again</a:t>
            </a:r>
          </a:p>
          <a:p>
            <a:r>
              <a:rPr lang="en-US" dirty="0" smtClean="0"/>
              <a:t>If access to these pages is seen, then the spy makes inferences about the execution sequence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Flush+Reload</a:t>
            </a:r>
            <a:r>
              <a:rPr lang="en-US" dirty="0" smtClean="0"/>
              <a:t> is most efficient attack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1221</TotalTime>
  <Words>873</Words>
  <Application>Microsoft Office PowerPoint</Application>
  <PresentationFormat>On-screen Show (4:3)</PresentationFormat>
  <Paragraphs>112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Urban</vt:lpstr>
      <vt:lpstr>Meltdown</vt:lpstr>
      <vt:lpstr>Motivation</vt:lpstr>
      <vt:lpstr>Background: Instruction Pipelining</vt:lpstr>
      <vt:lpstr>Background: Speculative execution</vt:lpstr>
      <vt:lpstr>Background: Out-of-order Execution</vt:lpstr>
      <vt:lpstr>Background: Page Sharing</vt:lpstr>
      <vt:lpstr>Background: Memory Hierarchy</vt:lpstr>
      <vt:lpstr>Meltdown Attack</vt:lpstr>
      <vt:lpstr>Cache Side-channel Attack</vt:lpstr>
      <vt:lpstr>Flush+Reload</vt:lpstr>
      <vt:lpstr>Ex: Extracting RSA Private Keys</vt:lpstr>
      <vt:lpstr>Flush+Reload Attack Code</vt:lpstr>
      <vt:lpstr>Access Time</vt:lpstr>
      <vt:lpstr>Meltdown</vt:lpstr>
      <vt:lpstr>Meltdown</vt:lpstr>
      <vt:lpstr>Meltdown : Architecture</vt:lpstr>
      <vt:lpstr>Meltdown : Core Sequence</vt:lpstr>
      <vt:lpstr>Meltdown</vt:lpstr>
      <vt:lpstr>Meltdown : Access Time</vt:lpstr>
      <vt:lpstr>Exceptions</vt:lpstr>
      <vt:lpstr>Mitigation 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Bruhadeshwar</dc:creator>
  <cp:lastModifiedBy>user</cp:lastModifiedBy>
  <cp:revision>152</cp:revision>
  <dcterms:created xsi:type="dcterms:W3CDTF">2014-09-16T21:41:14Z</dcterms:created>
  <dcterms:modified xsi:type="dcterms:W3CDTF">2018-01-23T20:25:50Z</dcterms:modified>
</cp:coreProperties>
</file>