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</p:sldIdLst>
  <p:sldSz cy="7772400" cx="13817600"/>
  <p:notesSz cx="6858000" cy="9144000"/>
  <p:embeddedFontLst>
    <p:embeddedFont>
      <p:font typeface="Source Sans Pro"/>
      <p:regular r:id="rId29"/>
      <p:bold r:id="rId30"/>
      <p:italic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448">
          <p15:clr>
            <a:srgbClr val="A4A3A4"/>
          </p15:clr>
        </p15:guide>
        <p15:guide id="2" pos="435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448" orient="horz"/>
        <p:guide pos="4352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SourceSansPro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SourceSansPro-italic.fntdata"/><Relationship Id="rId30" Type="http://schemas.openxmlformats.org/officeDocument/2006/relationships/font" Target="fonts/SourceSansPro-bold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32" Type="http://schemas.openxmlformats.org/officeDocument/2006/relationships/font" Target="fonts/SourceSansPro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Shape 111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Shape 239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Shape 280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Shape 281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Shape 287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Shape 288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Shape 295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Shape 296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Shape 302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Shape 303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Shape 309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Shape 310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Shape 365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Shape 366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7" name="Shape 367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Shape 405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" name="Shape 406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7" name="Shape 407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Shape 445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6" name="Shape 446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7" name="Shape 447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Shape 485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6" name="Shape 486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7" name="Shape 487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Shape 117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Shape 525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6" name="Shape 526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7" name="Shape 527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Shape 565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6" name="Shape 566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7" name="Shape 567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4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Shape 605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6" name="Shape 606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7" name="Shape 607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4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Shape 645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6" name="Shape 646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7" name="Shape 647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Shape 124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Shape 162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Shape 203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Shape 204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Shape 210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Shape 211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Shape 217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Shape 224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Shape 225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Shape 232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Shape 233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3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6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9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>
  <p:cSld name="Normal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/>
          <p:nvPr>
            <p:ph type="title"/>
          </p:nvPr>
        </p:nvSpPr>
        <p:spPr>
          <a:xfrm>
            <a:off x="628075" y="905259"/>
            <a:ext cx="12561453" cy="1015663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Arial"/>
              <a:buNone/>
              <a:defRPr b="0" i="0" sz="4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" name="Shape 16"/>
          <p:cNvSpPr/>
          <p:nvPr/>
        </p:nvSpPr>
        <p:spPr>
          <a:xfrm>
            <a:off x="1" y="7180456"/>
            <a:ext cx="13817599" cy="62701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Shape 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400" y="7073050"/>
            <a:ext cx="3412999" cy="69935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Shape 18"/>
          <p:cNvSpPr txBox="1"/>
          <p:nvPr>
            <p:ph idx="1" type="body"/>
          </p:nvPr>
        </p:nvSpPr>
        <p:spPr>
          <a:xfrm>
            <a:off x="628074" y="2487882"/>
            <a:ext cx="12561453" cy="422263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0E2615"/>
              </a:buClr>
              <a:buSzPts val="1800"/>
              <a:buFont typeface="Noto Sans Symbols"/>
              <a:buChar char="➢"/>
              <a:defRPr b="0" i="0" sz="2800" u="none" cap="none" strike="noStrike">
                <a:solidFill>
                  <a:srgbClr val="662A1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3248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39E11"/>
              </a:buClr>
              <a:buSzPts val="1648"/>
              <a:buFont typeface="Arial"/>
              <a:buChar char="»"/>
              <a:defRPr b="0" i="0" sz="1648" u="none" cap="none" strike="noStrike">
                <a:solidFill>
                  <a:srgbClr val="C39E1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420497" lvl="5" marL="2743200" marR="0" rtl="0" algn="l">
              <a:lnSpc>
                <a:spcPct val="100000"/>
              </a:lnSpc>
              <a:spcBef>
                <a:spcPts val="604"/>
              </a:spcBef>
              <a:spcAft>
                <a:spcPts val="0"/>
              </a:spcAft>
              <a:buClr>
                <a:schemeClr val="dk1"/>
              </a:buClr>
              <a:buSzPts val="3022"/>
              <a:buFont typeface="Arial"/>
              <a:buChar char="•"/>
              <a:defRPr b="0" i="0" sz="30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20497" lvl="6" marL="3200400" marR="0" rtl="0" algn="l">
              <a:lnSpc>
                <a:spcPct val="100000"/>
              </a:lnSpc>
              <a:spcBef>
                <a:spcPts val="604"/>
              </a:spcBef>
              <a:spcAft>
                <a:spcPts val="0"/>
              </a:spcAft>
              <a:buClr>
                <a:schemeClr val="dk1"/>
              </a:buClr>
              <a:buSzPts val="3022"/>
              <a:buFont typeface="Arial"/>
              <a:buChar char="•"/>
              <a:defRPr b="0" i="0" sz="30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20497" lvl="7" marL="3657600" marR="0" rtl="0" algn="l">
              <a:lnSpc>
                <a:spcPct val="100000"/>
              </a:lnSpc>
              <a:spcBef>
                <a:spcPts val="604"/>
              </a:spcBef>
              <a:spcAft>
                <a:spcPts val="0"/>
              </a:spcAft>
              <a:buClr>
                <a:schemeClr val="dk1"/>
              </a:buClr>
              <a:buSzPts val="3022"/>
              <a:buFont typeface="Arial"/>
              <a:buChar char="•"/>
              <a:defRPr b="0" i="0" sz="30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20496" lvl="8" marL="4114800" marR="0" rtl="0" algn="l">
              <a:lnSpc>
                <a:spcPct val="100000"/>
              </a:lnSpc>
              <a:spcBef>
                <a:spcPts val="604"/>
              </a:spcBef>
              <a:spcAft>
                <a:spcPts val="0"/>
              </a:spcAft>
              <a:buClr>
                <a:schemeClr val="dk1"/>
              </a:buClr>
              <a:buSzPts val="3022"/>
              <a:buFont typeface="Arial"/>
              <a:buChar char="•"/>
              <a:defRPr b="0" i="0" sz="30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2" type="body"/>
          </p:nvPr>
        </p:nvSpPr>
        <p:spPr>
          <a:xfrm>
            <a:off x="780474" y="2640282"/>
            <a:ext cx="12561453" cy="422263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0E2615"/>
              </a:buClr>
              <a:buSzPts val="1800"/>
              <a:buFont typeface="Noto Sans Symbols"/>
              <a:buChar char="➢"/>
              <a:defRPr b="0" i="0" sz="2800" u="none" cap="none" strike="noStrike">
                <a:solidFill>
                  <a:srgbClr val="662A1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3248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39E11"/>
              </a:buClr>
              <a:buSzPts val="1648"/>
              <a:buFont typeface="Arial"/>
              <a:buChar char="»"/>
              <a:defRPr b="0" i="0" sz="1648" u="none" cap="none" strike="noStrike">
                <a:solidFill>
                  <a:srgbClr val="C39E1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420497" lvl="5" marL="2743200" marR="0" rtl="0" algn="l">
              <a:lnSpc>
                <a:spcPct val="100000"/>
              </a:lnSpc>
              <a:spcBef>
                <a:spcPts val="604"/>
              </a:spcBef>
              <a:spcAft>
                <a:spcPts val="0"/>
              </a:spcAft>
              <a:buClr>
                <a:schemeClr val="dk1"/>
              </a:buClr>
              <a:buSzPts val="3022"/>
              <a:buFont typeface="Arial"/>
              <a:buChar char="•"/>
              <a:defRPr b="0" i="0" sz="30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20497" lvl="6" marL="3200400" marR="0" rtl="0" algn="l">
              <a:lnSpc>
                <a:spcPct val="100000"/>
              </a:lnSpc>
              <a:spcBef>
                <a:spcPts val="604"/>
              </a:spcBef>
              <a:spcAft>
                <a:spcPts val="0"/>
              </a:spcAft>
              <a:buClr>
                <a:schemeClr val="dk1"/>
              </a:buClr>
              <a:buSzPts val="3022"/>
              <a:buFont typeface="Arial"/>
              <a:buChar char="•"/>
              <a:defRPr b="0" i="0" sz="30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20497" lvl="7" marL="3657600" marR="0" rtl="0" algn="l">
              <a:lnSpc>
                <a:spcPct val="100000"/>
              </a:lnSpc>
              <a:spcBef>
                <a:spcPts val="604"/>
              </a:spcBef>
              <a:spcAft>
                <a:spcPts val="0"/>
              </a:spcAft>
              <a:buClr>
                <a:schemeClr val="dk1"/>
              </a:buClr>
              <a:buSzPts val="3022"/>
              <a:buFont typeface="Arial"/>
              <a:buChar char="•"/>
              <a:defRPr b="0" i="0" sz="30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20496" lvl="8" marL="4114800" marR="0" rtl="0" algn="l">
              <a:lnSpc>
                <a:spcPct val="100000"/>
              </a:lnSpc>
              <a:spcBef>
                <a:spcPts val="604"/>
              </a:spcBef>
              <a:spcAft>
                <a:spcPts val="0"/>
              </a:spcAft>
              <a:buClr>
                <a:schemeClr val="dk1"/>
              </a:buClr>
              <a:buSzPts val="3022"/>
              <a:buFont typeface="Arial"/>
              <a:buChar char="•"/>
              <a:defRPr b="0" i="0" sz="30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Full Photo">
  <p:cSld name="Full Photo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>
            <p:ph idx="2" type="pic"/>
          </p:nvPr>
        </p:nvSpPr>
        <p:spPr>
          <a:xfrm>
            <a:off x="0" y="0"/>
            <a:ext cx="13817599" cy="777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39E11"/>
              </a:buClr>
              <a:buSzPts val="1648"/>
              <a:buFont typeface="Arial"/>
              <a:buChar char="»"/>
              <a:defRPr b="0" i="0" sz="1648" u="none" cap="none" strike="noStrike">
                <a:solidFill>
                  <a:srgbClr val="C39E1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l">
              <a:lnSpc>
                <a:spcPct val="100000"/>
              </a:lnSpc>
              <a:spcBef>
                <a:spcPts val="604"/>
              </a:spcBef>
              <a:spcAft>
                <a:spcPts val="0"/>
              </a:spcAft>
              <a:buClr>
                <a:schemeClr val="dk1"/>
              </a:buClr>
              <a:buSzPts val="3022"/>
              <a:buFont typeface="Arial"/>
              <a:buChar char="•"/>
              <a:defRPr b="0" i="0" sz="30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604"/>
              </a:spcBef>
              <a:spcAft>
                <a:spcPts val="0"/>
              </a:spcAft>
              <a:buClr>
                <a:schemeClr val="dk1"/>
              </a:buClr>
              <a:buSzPts val="3022"/>
              <a:buFont typeface="Arial"/>
              <a:buChar char="•"/>
              <a:defRPr b="0" i="0" sz="30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604"/>
              </a:spcBef>
              <a:spcAft>
                <a:spcPts val="0"/>
              </a:spcAft>
              <a:buClr>
                <a:schemeClr val="dk1"/>
              </a:buClr>
              <a:buSzPts val="3022"/>
              <a:buFont typeface="Arial"/>
              <a:buChar char="•"/>
              <a:defRPr b="0" i="0" sz="30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604"/>
              </a:spcBef>
              <a:spcAft>
                <a:spcPts val="0"/>
              </a:spcAft>
              <a:buClr>
                <a:schemeClr val="dk1"/>
              </a:buClr>
              <a:buSzPts val="3022"/>
              <a:buFont typeface="Arial"/>
              <a:buChar char="•"/>
              <a:defRPr b="0" i="0" sz="30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hart and Content">
  <p:cSld name="Chart and Conten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/>
          <p:nvPr>
            <p:ph type="title"/>
          </p:nvPr>
        </p:nvSpPr>
        <p:spPr>
          <a:xfrm>
            <a:off x="9150030" y="2317590"/>
            <a:ext cx="4039498" cy="128651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46"/>
              <a:buFont typeface="Arial"/>
              <a:buNone/>
              <a:defRPr b="0" i="0" sz="384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x="9150030" y="3729514"/>
            <a:ext cx="4039498" cy="97052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3248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39E11"/>
              </a:buClr>
              <a:buSzPts val="1648"/>
              <a:buFont typeface="Arial"/>
              <a:buChar char="»"/>
              <a:defRPr b="0" i="0" sz="1648" u="none" cap="none" strike="noStrike">
                <a:solidFill>
                  <a:srgbClr val="C39E1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420497" lvl="5" marL="2743200" marR="0" rtl="0" algn="l">
              <a:lnSpc>
                <a:spcPct val="100000"/>
              </a:lnSpc>
              <a:spcBef>
                <a:spcPts val="604"/>
              </a:spcBef>
              <a:spcAft>
                <a:spcPts val="0"/>
              </a:spcAft>
              <a:buClr>
                <a:schemeClr val="dk1"/>
              </a:buClr>
              <a:buSzPts val="3022"/>
              <a:buFont typeface="Arial"/>
              <a:buChar char="•"/>
              <a:defRPr b="0" i="0" sz="30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20497" lvl="6" marL="3200400" marR="0" rtl="0" algn="l">
              <a:lnSpc>
                <a:spcPct val="100000"/>
              </a:lnSpc>
              <a:spcBef>
                <a:spcPts val="604"/>
              </a:spcBef>
              <a:spcAft>
                <a:spcPts val="0"/>
              </a:spcAft>
              <a:buClr>
                <a:schemeClr val="dk1"/>
              </a:buClr>
              <a:buSzPts val="3022"/>
              <a:buFont typeface="Arial"/>
              <a:buChar char="•"/>
              <a:defRPr b="0" i="0" sz="30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20497" lvl="7" marL="3657600" marR="0" rtl="0" algn="l">
              <a:lnSpc>
                <a:spcPct val="100000"/>
              </a:lnSpc>
              <a:spcBef>
                <a:spcPts val="604"/>
              </a:spcBef>
              <a:spcAft>
                <a:spcPts val="0"/>
              </a:spcAft>
              <a:buClr>
                <a:schemeClr val="dk1"/>
              </a:buClr>
              <a:buSzPts val="3022"/>
              <a:buFont typeface="Arial"/>
              <a:buChar char="•"/>
              <a:defRPr b="0" i="0" sz="30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20496" lvl="8" marL="4114800" marR="0" rtl="0" algn="l">
              <a:lnSpc>
                <a:spcPct val="100000"/>
              </a:lnSpc>
              <a:spcBef>
                <a:spcPts val="604"/>
              </a:spcBef>
              <a:spcAft>
                <a:spcPts val="0"/>
              </a:spcAft>
              <a:buClr>
                <a:schemeClr val="dk1"/>
              </a:buClr>
              <a:buSzPts val="3022"/>
              <a:buFont typeface="Arial"/>
              <a:buChar char="•"/>
              <a:defRPr b="0" i="0" sz="30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" name="Shape 62"/>
          <p:cNvSpPr/>
          <p:nvPr>
            <p:ph idx="2" type="chart"/>
          </p:nvPr>
        </p:nvSpPr>
        <p:spPr>
          <a:xfrm>
            <a:off x="1269232" y="1443039"/>
            <a:ext cx="6863004" cy="49962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39E11"/>
              </a:buClr>
              <a:buSzPts val="1648"/>
              <a:buFont typeface="Arial"/>
              <a:buChar char="»"/>
              <a:defRPr b="0" i="0" sz="1648" u="none" cap="none" strike="noStrike">
                <a:solidFill>
                  <a:srgbClr val="C39E1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l">
              <a:lnSpc>
                <a:spcPct val="100000"/>
              </a:lnSpc>
              <a:spcBef>
                <a:spcPts val="604"/>
              </a:spcBef>
              <a:spcAft>
                <a:spcPts val="0"/>
              </a:spcAft>
              <a:buClr>
                <a:schemeClr val="dk1"/>
              </a:buClr>
              <a:buSzPts val="3022"/>
              <a:buFont typeface="Arial"/>
              <a:buChar char="•"/>
              <a:defRPr b="0" i="0" sz="30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604"/>
              </a:spcBef>
              <a:spcAft>
                <a:spcPts val="0"/>
              </a:spcAft>
              <a:buClr>
                <a:schemeClr val="dk1"/>
              </a:buClr>
              <a:buSzPts val="3022"/>
              <a:buFont typeface="Arial"/>
              <a:buChar char="•"/>
              <a:defRPr b="0" i="0" sz="30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604"/>
              </a:spcBef>
              <a:spcAft>
                <a:spcPts val="0"/>
              </a:spcAft>
              <a:buClr>
                <a:schemeClr val="dk1"/>
              </a:buClr>
              <a:buSzPts val="3022"/>
              <a:buFont typeface="Arial"/>
              <a:buChar char="•"/>
              <a:defRPr b="0" i="0" sz="30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604"/>
              </a:spcBef>
              <a:spcAft>
                <a:spcPts val="0"/>
              </a:spcAft>
              <a:buClr>
                <a:schemeClr val="dk1"/>
              </a:buClr>
              <a:buSzPts val="3022"/>
              <a:buFont typeface="Arial"/>
              <a:buChar char="•"/>
              <a:defRPr b="0" i="0" sz="30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3" name="Shape 6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876424"/>
            <a:ext cx="3489678" cy="8549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_Blank White">
  <p:cSld name="2_Blank White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losing White">
  <p:cSld name="Closing White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Shape 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25401" y="0"/>
            <a:ext cx="13958149" cy="77724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Shape 67"/>
          <p:cNvSpPr txBox="1"/>
          <p:nvPr/>
        </p:nvSpPr>
        <p:spPr>
          <a:xfrm>
            <a:off x="729343" y="4198802"/>
            <a:ext cx="12561453" cy="110799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Arial"/>
              <a:buNone/>
            </a:pPr>
            <a:r>
              <a:rPr b="0" i="0" lang="en-US" sz="6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Thank you</a:t>
            </a:r>
            <a:endParaRPr b="0" i="0" sz="60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8" name="Shape 68"/>
          <p:cNvCxnSpPr/>
          <p:nvPr/>
        </p:nvCxnSpPr>
        <p:spPr>
          <a:xfrm>
            <a:off x="881743" y="5936351"/>
            <a:ext cx="911198" cy="0"/>
          </a:xfrm>
          <a:prstGeom prst="straightConnector1">
            <a:avLst/>
          </a:prstGeom>
          <a:noFill/>
          <a:ln cap="flat" cmpd="sng" w="28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69" name="Shape 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1750" y="6205625"/>
            <a:ext cx="6972300" cy="142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White CSU">
  <p:cSld name="Title White CSU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/>
          <p:nvPr/>
        </p:nvSpPr>
        <p:spPr>
          <a:xfrm>
            <a:off x="-1349192" y="1236134"/>
            <a:ext cx="184731" cy="5150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47"/>
              <a:buFont typeface="Arial"/>
              <a:buNone/>
            </a:pPr>
            <a:r>
              <a:t/>
            </a:r>
            <a:endParaRPr b="0" i="0" sz="2747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Shape 72"/>
          <p:cNvSpPr txBox="1"/>
          <p:nvPr/>
        </p:nvSpPr>
        <p:spPr>
          <a:xfrm>
            <a:off x="-2093575" y="-474133"/>
            <a:ext cx="184731" cy="5150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47"/>
              <a:buFont typeface="Arial"/>
              <a:buNone/>
            </a:pPr>
            <a:r>
              <a:t/>
            </a:r>
            <a:endParaRPr b="0" i="0" sz="2747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Shape 73"/>
          <p:cNvSpPr txBox="1"/>
          <p:nvPr/>
        </p:nvSpPr>
        <p:spPr>
          <a:xfrm>
            <a:off x="-2186621" y="-795867"/>
            <a:ext cx="184731" cy="5150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47"/>
              <a:buFont typeface="Arial"/>
              <a:buNone/>
            </a:pPr>
            <a:r>
              <a:t/>
            </a:r>
            <a:endParaRPr b="0" i="0" sz="2747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x="628075" y="2695562"/>
            <a:ext cx="12561453" cy="20313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Arial"/>
              <a:buNone/>
              <a:defRPr b="0" i="0" sz="6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95"/>
              <a:buFont typeface="Arial"/>
              <a:buNone/>
              <a:defRPr b="0" i="0" sz="549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5495"/>
              <a:buFont typeface="Arial"/>
              <a:buNone/>
              <a:defRPr b="0" i="0" sz="549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5495"/>
              <a:buFont typeface="Arial"/>
              <a:buNone/>
              <a:defRPr b="0" i="0" sz="549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1099"/>
              </a:spcBef>
              <a:spcAft>
                <a:spcPts val="0"/>
              </a:spcAft>
              <a:buClr>
                <a:schemeClr val="lt1"/>
              </a:buClr>
              <a:buSzPts val="5495"/>
              <a:buFont typeface="Arial"/>
              <a:buNone/>
              <a:defRPr b="0" i="0" sz="549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420497" lvl="5" marL="2743200" marR="0" rtl="0" algn="l">
              <a:lnSpc>
                <a:spcPct val="100000"/>
              </a:lnSpc>
              <a:spcBef>
                <a:spcPts val="604"/>
              </a:spcBef>
              <a:spcAft>
                <a:spcPts val="0"/>
              </a:spcAft>
              <a:buClr>
                <a:schemeClr val="dk1"/>
              </a:buClr>
              <a:buSzPts val="3022"/>
              <a:buFont typeface="Arial"/>
              <a:buChar char="•"/>
              <a:defRPr b="0" i="0" sz="30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20497" lvl="6" marL="3200400" marR="0" rtl="0" algn="l">
              <a:lnSpc>
                <a:spcPct val="100000"/>
              </a:lnSpc>
              <a:spcBef>
                <a:spcPts val="604"/>
              </a:spcBef>
              <a:spcAft>
                <a:spcPts val="0"/>
              </a:spcAft>
              <a:buClr>
                <a:schemeClr val="dk1"/>
              </a:buClr>
              <a:buSzPts val="3022"/>
              <a:buFont typeface="Arial"/>
              <a:buChar char="•"/>
              <a:defRPr b="0" i="0" sz="30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20497" lvl="7" marL="3657600" marR="0" rtl="0" algn="l">
              <a:lnSpc>
                <a:spcPct val="100000"/>
              </a:lnSpc>
              <a:spcBef>
                <a:spcPts val="604"/>
              </a:spcBef>
              <a:spcAft>
                <a:spcPts val="0"/>
              </a:spcAft>
              <a:buClr>
                <a:schemeClr val="dk1"/>
              </a:buClr>
              <a:buSzPts val="3022"/>
              <a:buFont typeface="Arial"/>
              <a:buChar char="•"/>
              <a:defRPr b="0" i="0" sz="30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20496" lvl="8" marL="4114800" marR="0" rtl="0" algn="l">
              <a:lnSpc>
                <a:spcPct val="100000"/>
              </a:lnSpc>
              <a:spcBef>
                <a:spcPts val="604"/>
              </a:spcBef>
              <a:spcAft>
                <a:spcPts val="0"/>
              </a:spcAft>
              <a:buClr>
                <a:schemeClr val="dk1"/>
              </a:buClr>
              <a:buSzPts val="3022"/>
              <a:buFont typeface="Arial"/>
              <a:buChar char="•"/>
              <a:defRPr b="0" i="0" sz="30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" name="Shape 75"/>
          <p:cNvSpPr txBox="1"/>
          <p:nvPr>
            <p:ph idx="2" type="body"/>
          </p:nvPr>
        </p:nvSpPr>
        <p:spPr>
          <a:xfrm>
            <a:off x="628074" y="5369311"/>
            <a:ext cx="12561451" cy="4801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39E11"/>
              </a:buClr>
              <a:buSzPts val="1648"/>
              <a:buFont typeface="Arial"/>
              <a:buNone/>
              <a:defRPr b="0" i="0" sz="1648" u="none" cap="none" strike="noStrike">
                <a:solidFill>
                  <a:srgbClr val="C39E1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420497" lvl="5" marL="2743200" marR="0" rtl="0" algn="l">
              <a:lnSpc>
                <a:spcPct val="100000"/>
              </a:lnSpc>
              <a:spcBef>
                <a:spcPts val="604"/>
              </a:spcBef>
              <a:spcAft>
                <a:spcPts val="0"/>
              </a:spcAft>
              <a:buClr>
                <a:schemeClr val="dk1"/>
              </a:buClr>
              <a:buSzPts val="3022"/>
              <a:buFont typeface="Arial"/>
              <a:buChar char="•"/>
              <a:defRPr b="0" i="0" sz="30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20497" lvl="6" marL="3200400" marR="0" rtl="0" algn="l">
              <a:lnSpc>
                <a:spcPct val="100000"/>
              </a:lnSpc>
              <a:spcBef>
                <a:spcPts val="604"/>
              </a:spcBef>
              <a:spcAft>
                <a:spcPts val="0"/>
              </a:spcAft>
              <a:buClr>
                <a:schemeClr val="dk1"/>
              </a:buClr>
              <a:buSzPts val="3022"/>
              <a:buFont typeface="Arial"/>
              <a:buChar char="•"/>
              <a:defRPr b="0" i="0" sz="30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20497" lvl="7" marL="3657600" marR="0" rtl="0" algn="l">
              <a:lnSpc>
                <a:spcPct val="100000"/>
              </a:lnSpc>
              <a:spcBef>
                <a:spcPts val="604"/>
              </a:spcBef>
              <a:spcAft>
                <a:spcPts val="0"/>
              </a:spcAft>
              <a:buClr>
                <a:schemeClr val="dk1"/>
              </a:buClr>
              <a:buSzPts val="3022"/>
              <a:buFont typeface="Arial"/>
              <a:buChar char="•"/>
              <a:defRPr b="0" i="0" sz="30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20496" lvl="8" marL="4114800" marR="0" rtl="0" algn="l">
              <a:lnSpc>
                <a:spcPct val="100000"/>
              </a:lnSpc>
              <a:spcBef>
                <a:spcPts val="604"/>
              </a:spcBef>
              <a:spcAft>
                <a:spcPts val="0"/>
              </a:spcAft>
              <a:buClr>
                <a:schemeClr val="dk1"/>
              </a:buClr>
              <a:buSzPts val="3022"/>
              <a:buFont typeface="Arial"/>
              <a:buChar char="•"/>
              <a:defRPr b="0" i="0" sz="30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76" name="Shape 76"/>
          <p:cNvCxnSpPr/>
          <p:nvPr/>
        </p:nvCxnSpPr>
        <p:spPr>
          <a:xfrm>
            <a:off x="729343" y="5122227"/>
            <a:ext cx="911198" cy="0"/>
          </a:xfrm>
          <a:prstGeom prst="straightConnector1">
            <a:avLst/>
          </a:prstGeom>
          <a:noFill/>
          <a:ln cap="flat" cmpd="sng" w="28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77" name="Shape 7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827882" y="6733969"/>
            <a:ext cx="3520440" cy="7874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">
  <p:cSld name="Quote">
    <p:bg>
      <p:bgPr>
        <a:solidFill>
          <a:schemeClr val="dk2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>
            <p:ph type="title"/>
          </p:nvPr>
        </p:nvSpPr>
        <p:spPr>
          <a:xfrm>
            <a:off x="2036701" y="2797385"/>
            <a:ext cx="9744199" cy="10156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  <a:defRPr b="0" i="0" sz="5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80" name="Shape 80"/>
          <p:cNvPicPr preferRelativeResize="0"/>
          <p:nvPr/>
        </p:nvPicPr>
        <p:blipFill rotWithShape="1">
          <a:blip r:embed="rId2">
            <a:alphaModFix/>
          </a:blip>
          <a:srcRect b="57447" l="-221" r="1" t="28562"/>
          <a:stretch/>
        </p:blipFill>
        <p:spPr>
          <a:xfrm>
            <a:off x="246888" y="6034881"/>
            <a:ext cx="13267944" cy="1883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Shape 81"/>
          <p:cNvPicPr preferRelativeResize="0"/>
          <p:nvPr/>
        </p:nvPicPr>
        <p:blipFill rotWithShape="1">
          <a:blip r:embed="rId3">
            <a:alphaModFix/>
          </a:blip>
          <a:srcRect b="0" l="43371" r="0" t="0"/>
          <a:stretch/>
        </p:blipFill>
        <p:spPr>
          <a:xfrm flipH="1" rot="-5400000">
            <a:off x="174725" y="-226977"/>
            <a:ext cx="7824651" cy="8174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Shape 82"/>
          <p:cNvPicPr preferRelativeResize="0"/>
          <p:nvPr/>
        </p:nvPicPr>
        <p:blipFill rotWithShape="1">
          <a:blip r:embed="rId3">
            <a:alphaModFix/>
          </a:blip>
          <a:srcRect b="2944" l="43182" r="0" t="7153"/>
          <a:stretch/>
        </p:blipFill>
        <p:spPr>
          <a:xfrm rot="5400000">
            <a:off x="7032026" y="172716"/>
            <a:ext cx="7850776" cy="73485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>
  <p:cSld name="Comparison">
    <p:bg>
      <p:bgPr>
        <a:solidFill>
          <a:schemeClr val="dk2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>
            <p:ph idx="1" type="body"/>
          </p:nvPr>
        </p:nvSpPr>
        <p:spPr>
          <a:xfrm>
            <a:off x="742950" y="2728873"/>
            <a:ext cx="3604654" cy="62786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228600" lvl="0" marL="457200" marR="0" rtl="0" algn="ct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3248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48"/>
              <a:buFont typeface="Arial"/>
              <a:buChar char="»"/>
              <a:defRPr b="0" i="0" sz="1648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420497" lvl="5" marL="2743200" marR="0" rtl="0" algn="l">
              <a:lnSpc>
                <a:spcPct val="100000"/>
              </a:lnSpc>
              <a:spcBef>
                <a:spcPts val="604"/>
              </a:spcBef>
              <a:spcAft>
                <a:spcPts val="0"/>
              </a:spcAft>
              <a:buClr>
                <a:schemeClr val="lt1"/>
              </a:buClr>
              <a:buSzPts val="3022"/>
              <a:buFont typeface="Arial"/>
              <a:buChar char="•"/>
              <a:defRPr b="0" i="0" sz="3022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20497" lvl="6" marL="3200400" marR="0" rtl="0" algn="l">
              <a:lnSpc>
                <a:spcPct val="100000"/>
              </a:lnSpc>
              <a:spcBef>
                <a:spcPts val="604"/>
              </a:spcBef>
              <a:spcAft>
                <a:spcPts val="0"/>
              </a:spcAft>
              <a:buClr>
                <a:schemeClr val="lt1"/>
              </a:buClr>
              <a:buSzPts val="3022"/>
              <a:buFont typeface="Arial"/>
              <a:buChar char="•"/>
              <a:defRPr b="0" i="0" sz="3022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20497" lvl="7" marL="3657600" marR="0" rtl="0" algn="l">
              <a:lnSpc>
                <a:spcPct val="100000"/>
              </a:lnSpc>
              <a:spcBef>
                <a:spcPts val="604"/>
              </a:spcBef>
              <a:spcAft>
                <a:spcPts val="0"/>
              </a:spcAft>
              <a:buClr>
                <a:schemeClr val="lt1"/>
              </a:buClr>
              <a:buSzPts val="3022"/>
              <a:buFont typeface="Arial"/>
              <a:buChar char="•"/>
              <a:defRPr b="0" i="0" sz="3022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20496" lvl="8" marL="4114800" marR="0" rtl="0" algn="l">
              <a:lnSpc>
                <a:spcPct val="100000"/>
              </a:lnSpc>
              <a:spcBef>
                <a:spcPts val="604"/>
              </a:spcBef>
              <a:spcAft>
                <a:spcPts val="0"/>
              </a:spcAft>
              <a:buClr>
                <a:schemeClr val="lt1"/>
              </a:buClr>
              <a:buSzPts val="3022"/>
              <a:buFont typeface="Arial"/>
              <a:buChar char="•"/>
              <a:defRPr b="0" i="0" sz="3022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85" name="Shape 85"/>
          <p:cNvGrpSpPr/>
          <p:nvPr/>
        </p:nvGrpSpPr>
        <p:grpSpPr>
          <a:xfrm>
            <a:off x="0" y="6796748"/>
            <a:ext cx="13817600" cy="617143"/>
            <a:chOff x="0" y="6739600"/>
            <a:chExt cx="13817600" cy="617143"/>
          </a:xfrm>
        </p:grpSpPr>
        <p:pic>
          <p:nvPicPr>
            <p:cNvPr id="86" name="Shape 86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0" y="6778192"/>
              <a:ext cx="6449921" cy="5399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7" name="Shape 87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 rot="10800000">
              <a:off x="7367679" y="6778192"/>
              <a:ext cx="6449921" cy="5399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8" name="Shape 8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600229" y="6739600"/>
              <a:ext cx="617143" cy="61714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9" name="Shape 89"/>
          <p:cNvSpPr txBox="1"/>
          <p:nvPr>
            <p:ph idx="2" type="body"/>
          </p:nvPr>
        </p:nvSpPr>
        <p:spPr>
          <a:xfrm>
            <a:off x="5106473" y="2728873"/>
            <a:ext cx="3604654" cy="62786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228600" lvl="0" marL="457200" marR="0" rtl="0" algn="ct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3248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48"/>
              <a:buFont typeface="Arial"/>
              <a:buChar char="»"/>
              <a:defRPr b="0" i="0" sz="1648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420497" lvl="5" marL="2743200" marR="0" rtl="0" algn="l">
              <a:lnSpc>
                <a:spcPct val="100000"/>
              </a:lnSpc>
              <a:spcBef>
                <a:spcPts val="604"/>
              </a:spcBef>
              <a:spcAft>
                <a:spcPts val="0"/>
              </a:spcAft>
              <a:buClr>
                <a:schemeClr val="lt1"/>
              </a:buClr>
              <a:buSzPts val="3022"/>
              <a:buFont typeface="Arial"/>
              <a:buChar char="•"/>
              <a:defRPr b="0" i="0" sz="3022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20497" lvl="6" marL="3200400" marR="0" rtl="0" algn="l">
              <a:lnSpc>
                <a:spcPct val="100000"/>
              </a:lnSpc>
              <a:spcBef>
                <a:spcPts val="604"/>
              </a:spcBef>
              <a:spcAft>
                <a:spcPts val="0"/>
              </a:spcAft>
              <a:buClr>
                <a:schemeClr val="lt1"/>
              </a:buClr>
              <a:buSzPts val="3022"/>
              <a:buFont typeface="Arial"/>
              <a:buChar char="•"/>
              <a:defRPr b="0" i="0" sz="3022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20497" lvl="7" marL="3657600" marR="0" rtl="0" algn="l">
              <a:lnSpc>
                <a:spcPct val="100000"/>
              </a:lnSpc>
              <a:spcBef>
                <a:spcPts val="604"/>
              </a:spcBef>
              <a:spcAft>
                <a:spcPts val="0"/>
              </a:spcAft>
              <a:buClr>
                <a:schemeClr val="lt1"/>
              </a:buClr>
              <a:buSzPts val="3022"/>
              <a:buFont typeface="Arial"/>
              <a:buChar char="•"/>
              <a:defRPr b="0" i="0" sz="3022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20496" lvl="8" marL="4114800" marR="0" rtl="0" algn="l">
              <a:lnSpc>
                <a:spcPct val="100000"/>
              </a:lnSpc>
              <a:spcBef>
                <a:spcPts val="604"/>
              </a:spcBef>
              <a:spcAft>
                <a:spcPts val="0"/>
              </a:spcAft>
              <a:buClr>
                <a:schemeClr val="lt1"/>
              </a:buClr>
              <a:buSzPts val="3022"/>
              <a:buFont typeface="Arial"/>
              <a:buChar char="•"/>
              <a:defRPr b="0" i="0" sz="3022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0" name="Shape 90"/>
          <p:cNvSpPr txBox="1"/>
          <p:nvPr>
            <p:ph idx="3" type="body"/>
          </p:nvPr>
        </p:nvSpPr>
        <p:spPr>
          <a:xfrm>
            <a:off x="9469996" y="2728873"/>
            <a:ext cx="3604654" cy="62786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228600" lvl="0" marL="457200" marR="0" rtl="0" algn="ct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3248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48"/>
              <a:buFont typeface="Arial"/>
              <a:buChar char="»"/>
              <a:defRPr b="0" i="0" sz="1648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420497" lvl="5" marL="2743200" marR="0" rtl="0" algn="l">
              <a:lnSpc>
                <a:spcPct val="100000"/>
              </a:lnSpc>
              <a:spcBef>
                <a:spcPts val="604"/>
              </a:spcBef>
              <a:spcAft>
                <a:spcPts val="0"/>
              </a:spcAft>
              <a:buClr>
                <a:schemeClr val="lt1"/>
              </a:buClr>
              <a:buSzPts val="3022"/>
              <a:buFont typeface="Arial"/>
              <a:buChar char="•"/>
              <a:defRPr b="0" i="0" sz="3022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20497" lvl="6" marL="3200400" marR="0" rtl="0" algn="l">
              <a:lnSpc>
                <a:spcPct val="100000"/>
              </a:lnSpc>
              <a:spcBef>
                <a:spcPts val="604"/>
              </a:spcBef>
              <a:spcAft>
                <a:spcPts val="0"/>
              </a:spcAft>
              <a:buClr>
                <a:schemeClr val="lt1"/>
              </a:buClr>
              <a:buSzPts val="3022"/>
              <a:buFont typeface="Arial"/>
              <a:buChar char="•"/>
              <a:defRPr b="0" i="0" sz="3022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20497" lvl="7" marL="3657600" marR="0" rtl="0" algn="l">
              <a:lnSpc>
                <a:spcPct val="100000"/>
              </a:lnSpc>
              <a:spcBef>
                <a:spcPts val="604"/>
              </a:spcBef>
              <a:spcAft>
                <a:spcPts val="0"/>
              </a:spcAft>
              <a:buClr>
                <a:schemeClr val="lt1"/>
              </a:buClr>
              <a:buSzPts val="3022"/>
              <a:buFont typeface="Arial"/>
              <a:buChar char="•"/>
              <a:defRPr b="0" i="0" sz="3022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20496" lvl="8" marL="4114800" marR="0" rtl="0" algn="l">
              <a:lnSpc>
                <a:spcPct val="100000"/>
              </a:lnSpc>
              <a:spcBef>
                <a:spcPts val="604"/>
              </a:spcBef>
              <a:spcAft>
                <a:spcPts val="0"/>
              </a:spcAft>
              <a:buClr>
                <a:schemeClr val="lt1"/>
              </a:buClr>
              <a:buSzPts val="3022"/>
              <a:buFont typeface="Arial"/>
              <a:buChar char="•"/>
              <a:defRPr b="0" i="0" sz="3022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hoto and Green Bar">
  <p:cSld name="Photo and Green Bar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>
            <p:ph idx="2" type="pic"/>
          </p:nvPr>
        </p:nvSpPr>
        <p:spPr>
          <a:xfrm>
            <a:off x="0" y="0"/>
            <a:ext cx="9144000" cy="676929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39E11"/>
              </a:buClr>
              <a:buSzPts val="1648"/>
              <a:buFont typeface="Arial"/>
              <a:buChar char="»"/>
              <a:defRPr b="0" i="0" sz="1648" u="none" cap="none" strike="noStrike">
                <a:solidFill>
                  <a:srgbClr val="C39E1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l">
              <a:lnSpc>
                <a:spcPct val="100000"/>
              </a:lnSpc>
              <a:spcBef>
                <a:spcPts val="604"/>
              </a:spcBef>
              <a:spcAft>
                <a:spcPts val="0"/>
              </a:spcAft>
              <a:buClr>
                <a:schemeClr val="dk1"/>
              </a:buClr>
              <a:buSzPts val="3022"/>
              <a:buFont typeface="Arial"/>
              <a:buChar char="•"/>
              <a:defRPr b="0" i="0" sz="30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604"/>
              </a:spcBef>
              <a:spcAft>
                <a:spcPts val="0"/>
              </a:spcAft>
              <a:buClr>
                <a:schemeClr val="dk1"/>
              </a:buClr>
              <a:buSzPts val="3022"/>
              <a:buFont typeface="Arial"/>
              <a:buChar char="•"/>
              <a:defRPr b="0" i="0" sz="30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604"/>
              </a:spcBef>
              <a:spcAft>
                <a:spcPts val="0"/>
              </a:spcAft>
              <a:buClr>
                <a:schemeClr val="dk1"/>
              </a:buClr>
              <a:buSzPts val="3022"/>
              <a:buFont typeface="Arial"/>
              <a:buChar char="•"/>
              <a:defRPr b="0" i="0" sz="30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604"/>
              </a:spcBef>
              <a:spcAft>
                <a:spcPts val="0"/>
              </a:spcAft>
              <a:buClr>
                <a:schemeClr val="dk1"/>
              </a:buClr>
              <a:buSzPts val="3022"/>
              <a:buFont typeface="Arial"/>
              <a:buChar char="•"/>
              <a:defRPr b="0" i="0" sz="30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3" name="Shape 93"/>
          <p:cNvSpPr/>
          <p:nvPr/>
        </p:nvSpPr>
        <p:spPr>
          <a:xfrm>
            <a:off x="9144000" y="0"/>
            <a:ext cx="4673600" cy="7772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Shape 94"/>
          <p:cNvSpPr txBox="1"/>
          <p:nvPr>
            <p:ph type="title"/>
          </p:nvPr>
        </p:nvSpPr>
        <p:spPr>
          <a:xfrm>
            <a:off x="9560560" y="2842090"/>
            <a:ext cx="3840480" cy="53374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9560560" y="3886200"/>
            <a:ext cx="3840480" cy="50045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ctr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3248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39E11"/>
              </a:buClr>
              <a:buSzPts val="1648"/>
              <a:buFont typeface="Arial"/>
              <a:buChar char="»"/>
              <a:defRPr b="0" i="0" sz="1648" u="none" cap="none" strike="noStrike">
                <a:solidFill>
                  <a:srgbClr val="C39E1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420497" lvl="5" marL="2743200" marR="0" rtl="0" algn="l">
              <a:lnSpc>
                <a:spcPct val="100000"/>
              </a:lnSpc>
              <a:spcBef>
                <a:spcPts val="604"/>
              </a:spcBef>
              <a:spcAft>
                <a:spcPts val="0"/>
              </a:spcAft>
              <a:buClr>
                <a:schemeClr val="dk1"/>
              </a:buClr>
              <a:buSzPts val="3022"/>
              <a:buFont typeface="Arial"/>
              <a:buChar char="•"/>
              <a:defRPr b="0" i="0" sz="30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20497" lvl="6" marL="3200400" marR="0" rtl="0" algn="l">
              <a:lnSpc>
                <a:spcPct val="100000"/>
              </a:lnSpc>
              <a:spcBef>
                <a:spcPts val="604"/>
              </a:spcBef>
              <a:spcAft>
                <a:spcPts val="0"/>
              </a:spcAft>
              <a:buClr>
                <a:schemeClr val="dk1"/>
              </a:buClr>
              <a:buSzPts val="3022"/>
              <a:buFont typeface="Arial"/>
              <a:buChar char="•"/>
              <a:defRPr b="0" i="0" sz="30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20497" lvl="7" marL="3657600" marR="0" rtl="0" algn="l">
              <a:lnSpc>
                <a:spcPct val="100000"/>
              </a:lnSpc>
              <a:spcBef>
                <a:spcPts val="604"/>
              </a:spcBef>
              <a:spcAft>
                <a:spcPts val="0"/>
              </a:spcAft>
              <a:buClr>
                <a:schemeClr val="dk1"/>
              </a:buClr>
              <a:buSzPts val="3022"/>
              <a:buFont typeface="Arial"/>
              <a:buChar char="•"/>
              <a:defRPr b="0" i="0" sz="30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20496" lvl="8" marL="4114800" marR="0" rtl="0" algn="l">
              <a:lnSpc>
                <a:spcPct val="100000"/>
              </a:lnSpc>
              <a:spcBef>
                <a:spcPts val="604"/>
              </a:spcBef>
              <a:spcAft>
                <a:spcPts val="0"/>
              </a:spcAft>
              <a:buClr>
                <a:schemeClr val="dk1"/>
              </a:buClr>
              <a:buSzPts val="3022"/>
              <a:buFont typeface="Arial"/>
              <a:buChar char="•"/>
              <a:defRPr b="0" i="0" sz="30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96" name="Shape 9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3975" y="7041850"/>
            <a:ext cx="3442351" cy="70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_Photo and Green Bar">
  <p:cSld name="2_Photo and Green Bar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>
            <p:ph idx="2" type="pic"/>
          </p:nvPr>
        </p:nvSpPr>
        <p:spPr>
          <a:xfrm>
            <a:off x="4673600" y="0"/>
            <a:ext cx="9144000" cy="777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39E11"/>
              </a:buClr>
              <a:buSzPts val="1648"/>
              <a:buFont typeface="Arial"/>
              <a:buChar char="»"/>
              <a:defRPr b="0" i="0" sz="1648" u="none" cap="none" strike="noStrike">
                <a:solidFill>
                  <a:srgbClr val="C39E1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l">
              <a:lnSpc>
                <a:spcPct val="100000"/>
              </a:lnSpc>
              <a:spcBef>
                <a:spcPts val="604"/>
              </a:spcBef>
              <a:spcAft>
                <a:spcPts val="0"/>
              </a:spcAft>
              <a:buClr>
                <a:schemeClr val="dk1"/>
              </a:buClr>
              <a:buSzPts val="3022"/>
              <a:buFont typeface="Arial"/>
              <a:buChar char="•"/>
              <a:defRPr b="0" i="0" sz="30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604"/>
              </a:spcBef>
              <a:spcAft>
                <a:spcPts val="0"/>
              </a:spcAft>
              <a:buClr>
                <a:schemeClr val="dk1"/>
              </a:buClr>
              <a:buSzPts val="3022"/>
              <a:buFont typeface="Arial"/>
              <a:buChar char="•"/>
              <a:defRPr b="0" i="0" sz="30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604"/>
              </a:spcBef>
              <a:spcAft>
                <a:spcPts val="0"/>
              </a:spcAft>
              <a:buClr>
                <a:schemeClr val="dk1"/>
              </a:buClr>
              <a:buSzPts val="3022"/>
              <a:buFont typeface="Arial"/>
              <a:buChar char="•"/>
              <a:defRPr b="0" i="0" sz="30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604"/>
              </a:spcBef>
              <a:spcAft>
                <a:spcPts val="0"/>
              </a:spcAft>
              <a:buClr>
                <a:schemeClr val="dk1"/>
              </a:buClr>
              <a:buSzPts val="3022"/>
              <a:buFont typeface="Arial"/>
              <a:buChar char="•"/>
              <a:defRPr b="0" i="0" sz="30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9" name="Shape 99"/>
          <p:cNvSpPr/>
          <p:nvPr/>
        </p:nvSpPr>
        <p:spPr>
          <a:xfrm>
            <a:off x="0" y="0"/>
            <a:ext cx="4673600" cy="7772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Shape 100"/>
          <p:cNvSpPr txBox="1"/>
          <p:nvPr>
            <p:ph type="title"/>
          </p:nvPr>
        </p:nvSpPr>
        <p:spPr>
          <a:xfrm>
            <a:off x="416560" y="2842090"/>
            <a:ext cx="3840480" cy="53374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x="416560" y="3886200"/>
            <a:ext cx="3840480" cy="50045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ctr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3248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39E11"/>
              </a:buClr>
              <a:buSzPts val="1648"/>
              <a:buFont typeface="Arial"/>
              <a:buChar char="»"/>
              <a:defRPr b="0" i="0" sz="1648" u="none" cap="none" strike="noStrike">
                <a:solidFill>
                  <a:srgbClr val="C39E1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420497" lvl="5" marL="2743200" marR="0" rtl="0" algn="l">
              <a:lnSpc>
                <a:spcPct val="100000"/>
              </a:lnSpc>
              <a:spcBef>
                <a:spcPts val="604"/>
              </a:spcBef>
              <a:spcAft>
                <a:spcPts val="0"/>
              </a:spcAft>
              <a:buClr>
                <a:schemeClr val="dk1"/>
              </a:buClr>
              <a:buSzPts val="3022"/>
              <a:buFont typeface="Arial"/>
              <a:buChar char="•"/>
              <a:defRPr b="0" i="0" sz="30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20497" lvl="6" marL="3200400" marR="0" rtl="0" algn="l">
              <a:lnSpc>
                <a:spcPct val="100000"/>
              </a:lnSpc>
              <a:spcBef>
                <a:spcPts val="604"/>
              </a:spcBef>
              <a:spcAft>
                <a:spcPts val="0"/>
              </a:spcAft>
              <a:buClr>
                <a:schemeClr val="dk1"/>
              </a:buClr>
              <a:buSzPts val="3022"/>
              <a:buFont typeface="Arial"/>
              <a:buChar char="•"/>
              <a:defRPr b="0" i="0" sz="30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20497" lvl="7" marL="3657600" marR="0" rtl="0" algn="l">
              <a:lnSpc>
                <a:spcPct val="100000"/>
              </a:lnSpc>
              <a:spcBef>
                <a:spcPts val="604"/>
              </a:spcBef>
              <a:spcAft>
                <a:spcPts val="0"/>
              </a:spcAft>
              <a:buClr>
                <a:schemeClr val="dk1"/>
              </a:buClr>
              <a:buSzPts val="3022"/>
              <a:buFont typeface="Arial"/>
              <a:buChar char="•"/>
              <a:defRPr b="0" i="0" sz="30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20496" lvl="8" marL="4114800" marR="0" rtl="0" algn="l">
              <a:lnSpc>
                <a:spcPct val="100000"/>
              </a:lnSpc>
              <a:spcBef>
                <a:spcPts val="604"/>
              </a:spcBef>
              <a:spcAft>
                <a:spcPts val="0"/>
              </a:spcAft>
              <a:buClr>
                <a:schemeClr val="dk1"/>
              </a:buClr>
              <a:buSzPts val="3022"/>
              <a:buFont typeface="Arial"/>
              <a:buChar char="•"/>
              <a:defRPr b="0" i="0" sz="30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02" name="Shape 10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47000" y="6953900"/>
            <a:ext cx="3412999" cy="699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Green">
  <p:cSld name="Blank Green">
    <p:bg>
      <p:bgPr>
        <a:solidFill>
          <a:schemeClr val="dk2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ustom Layout">
  <p:cSld name="Custom Layout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628075" y="905259"/>
            <a:ext cx="12561453" cy="1015663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Arial"/>
              <a:buNone/>
              <a:defRPr b="0" i="0" sz="4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losing Green Dots">
  <p:cSld name="Closing Green Dots">
    <p:bg>
      <p:bgPr>
        <a:solidFill>
          <a:schemeClr val="dk2"/>
        </a:soli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Shape 10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3817600" cy="7782326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Shape 106"/>
          <p:cNvSpPr txBox="1"/>
          <p:nvPr/>
        </p:nvSpPr>
        <p:spPr>
          <a:xfrm>
            <a:off x="729343" y="4199229"/>
            <a:ext cx="12561453" cy="110799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</a:pPr>
            <a:r>
              <a:rPr b="0" i="0" lang="en-US" sz="6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Thank you</a:t>
            </a:r>
            <a:endParaRPr b="0" i="0" sz="6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7" name="Shape 107"/>
          <p:cNvCxnSpPr/>
          <p:nvPr/>
        </p:nvCxnSpPr>
        <p:spPr>
          <a:xfrm>
            <a:off x="881743" y="5936778"/>
            <a:ext cx="911198" cy="0"/>
          </a:xfrm>
          <a:prstGeom prst="straightConnector1">
            <a:avLst/>
          </a:prstGeom>
          <a:noFill/>
          <a:ln cap="flat" cmpd="sng" w="28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08" name="Shape 10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9750" y="6566325"/>
            <a:ext cx="3412999" cy="699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>
  <p:cSld name="Title and Tex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/>
          <p:nvPr>
            <p:ph type="title"/>
          </p:nvPr>
        </p:nvSpPr>
        <p:spPr>
          <a:xfrm>
            <a:off x="628075" y="905259"/>
            <a:ext cx="12561453" cy="1015663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Arial"/>
              <a:buNone/>
              <a:defRPr b="0" i="0" sz="4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" name="Shape 24"/>
          <p:cNvSpPr/>
          <p:nvPr/>
        </p:nvSpPr>
        <p:spPr>
          <a:xfrm>
            <a:off x="1" y="7180456"/>
            <a:ext cx="13817599" cy="62701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" name="Shape 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400" y="7073050"/>
            <a:ext cx="3412999" cy="69935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Shape 26"/>
          <p:cNvSpPr txBox="1"/>
          <p:nvPr>
            <p:ph idx="1" type="body"/>
          </p:nvPr>
        </p:nvSpPr>
        <p:spPr>
          <a:xfrm>
            <a:off x="628074" y="2487882"/>
            <a:ext cx="12561453" cy="422263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0E2615"/>
              </a:buClr>
              <a:buSzPts val="1800"/>
              <a:buFont typeface="Noto Sans Symbols"/>
              <a:buChar char="➢"/>
              <a:defRPr b="0" i="0" sz="2800" u="none" cap="none" strike="noStrike">
                <a:solidFill>
                  <a:srgbClr val="662A1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3248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39E11"/>
              </a:buClr>
              <a:buSzPts val="1648"/>
              <a:buFont typeface="Arial"/>
              <a:buChar char="»"/>
              <a:defRPr b="0" i="0" sz="1648" u="none" cap="none" strike="noStrike">
                <a:solidFill>
                  <a:srgbClr val="C39E1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420497" lvl="5" marL="2743200" marR="0" rtl="0" algn="l">
              <a:lnSpc>
                <a:spcPct val="100000"/>
              </a:lnSpc>
              <a:spcBef>
                <a:spcPts val="604"/>
              </a:spcBef>
              <a:spcAft>
                <a:spcPts val="0"/>
              </a:spcAft>
              <a:buClr>
                <a:schemeClr val="dk1"/>
              </a:buClr>
              <a:buSzPts val="3022"/>
              <a:buFont typeface="Arial"/>
              <a:buChar char="•"/>
              <a:defRPr b="0" i="0" sz="30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20497" lvl="6" marL="3200400" marR="0" rtl="0" algn="l">
              <a:lnSpc>
                <a:spcPct val="100000"/>
              </a:lnSpc>
              <a:spcBef>
                <a:spcPts val="604"/>
              </a:spcBef>
              <a:spcAft>
                <a:spcPts val="0"/>
              </a:spcAft>
              <a:buClr>
                <a:schemeClr val="dk1"/>
              </a:buClr>
              <a:buSzPts val="3022"/>
              <a:buFont typeface="Arial"/>
              <a:buChar char="•"/>
              <a:defRPr b="0" i="0" sz="30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20497" lvl="7" marL="3657600" marR="0" rtl="0" algn="l">
              <a:lnSpc>
                <a:spcPct val="100000"/>
              </a:lnSpc>
              <a:spcBef>
                <a:spcPts val="604"/>
              </a:spcBef>
              <a:spcAft>
                <a:spcPts val="0"/>
              </a:spcAft>
              <a:buClr>
                <a:schemeClr val="dk1"/>
              </a:buClr>
              <a:buSzPts val="3022"/>
              <a:buFont typeface="Arial"/>
              <a:buChar char="•"/>
              <a:defRPr b="0" i="0" sz="30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20496" lvl="8" marL="4114800" marR="0" rtl="0" algn="l">
              <a:lnSpc>
                <a:spcPct val="100000"/>
              </a:lnSpc>
              <a:spcBef>
                <a:spcPts val="604"/>
              </a:spcBef>
              <a:spcAft>
                <a:spcPts val="0"/>
              </a:spcAft>
              <a:buClr>
                <a:schemeClr val="dk1"/>
              </a:buClr>
              <a:buSzPts val="3022"/>
              <a:buFont typeface="Arial"/>
              <a:buChar char="•"/>
              <a:defRPr b="0" i="0" sz="30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White UnitID">
  <p:cSld name="Title White UnitID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Shape 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25401" y="0"/>
            <a:ext cx="13958149" cy="777240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Shape 29"/>
          <p:cNvSpPr txBox="1"/>
          <p:nvPr/>
        </p:nvSpPr>
        <p:spPr>
          <a:xfrm>
            <a:off x="-1349192" y="1236134"/>
            <a:ext cx="184731" cy="5150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47"/>
              <a:buFont typeface="Arial"/>
              <a:buNone/>
            </a:pPr>
            <a:r>
              <a:t/>
            </a:r>
            <a:endParaRPr b="0" i="0" sz="2747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Shape 30"/>
          <p:cNvSpPr txBox="1"/>
          <p:nvPr/>
        </p:nvSpPr>
        <p:spPr>
          <a:xfrm>
            <a:off x="-2093575" y="-474133"/>
            <a:ext cx="184731" cy="5150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47"/>
              <a:buFont typeface="Arial"/>
              <a:buNone/>
            </a:pPr>
            <a:r>
              <a:t/>
            </a:r>
            <a:endParaRPr b="0" i="0" sz="2747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Shape 31"/>
          <p:cNvSpPr txBox="1"/>
          <p:nvPr/>
        </p:nvSpPr>
        <p:spPr>
          <a:xfrm>
            <a:off x="-2186621" y="-795867"/>
            <a:ext cx="184731" cy="5150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47"/>
              <a:buFont typeface="Arial"/>
              <a:buNone/>
            </a:pPr>
            <a:r>
              <a:t/>
            </a:r>
            <a:endParaRPr b="0" i="0" sz="2747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Shape 32"/>
          <p:cNvSpPr txBox="1"/>
          <p:nvPr>
            <p:ph idx="1" type="body"/>
          </p:nvPr>
        </p:nvSpPr>
        <p:spPr>
          <a:xfrm>
            <a:off x="261450" y="789137"/>
            <a:ext cx="12561600" cy="20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Arial"/>
              <a:buNone/>
              <a:defRPr b="0" i="0" sz="6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95"/>
              <a:buFont typeface="Arial"/>
              <a:buNone/>
              <a:defRPr b="0" i="0" sz="549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5495"/>
              <a:buFont typeface="Arial"/>
              <a:buNone/>
              <a:defRPr b="0" i="0" sz="549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5495"/>
              <a:buFont typeface="Arial"/>
              <a:buNone/>
              <a:defRPr b="0" i="0" sz="549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1099"/>
              </a:spcBef>
              <a:spcAft>
                <a:spcPts val="0"/>
              </a:spcAft>
              <a:buClr>
                <a:schemeClr val="lt1"/>
              </a:buClr>
              <a:buSzPts val="5495"/>
              <a:buFont typeface="Arial"/>
              <a:buNone/>
              <a:defRPr b="0" i="0" sz="549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420497" lvl="5" marL="2743200" marR="0" rtl="0" algn="l">
              <a:lnSpc>
                <a:spcPct val="100000"/>
              </a:lnSpc>
              <a:spcBef>
                <a:spcPts val="604"/>
              </a:spcBef>
              <a:spcAft>
                <a:spcPts val="0"/>
              </a:spcAft>
              <a:buClr>
                <a:schemeClr val="dk1"/>
              </a:buClr>
              <a:buSzPts val="3022"/>
              <a:buFont typeface="Arial"/>
              <a:buChar char="•"/>
              <a:defRPr b="0" i="0" sz="30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20497" lvl="6" marL="3200400" marR="0" rtl="0" algn="l">
              <a:lnSpc>
                <a:spcPct val="100000"/>
              </a:lnSpc>
              <a:spcBef>
                <a:spcPts val="604"/>
              </a:spcBef>
              <a:spcAft>
                <a:spcPts val="0"/>
              </a:spcAft>
              <a:buClr>
                <a:schemeClr val="dk1"/>
              </a:buClr>
              <a:buSzPts val="3022"/>
              <a:buFont typeface="Arial"/>
              <a:buChar char="•"/>
              <a:defRPr b="0" i="0" sz="30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20497" lvl="7" marL="3657600" marR="0" rtl="0" algn="l">
              <a:lnSpc>
                <a:spcPct val="100000"/>
              </a:lnSpc>
              <a:spcBef>
                <a:spcPts val="604"/>
              </a:spcBef>
              <a:spcAft>
                <a:spcPts val="0"/>
              </a:spcAft>
              <a:buClr>
                <a:schemeClr val="dk1"/>
              </a:buClr>
              <a:buSzPts val="3022"/>
              <a:buFont typeface="Arial"/>
              <a:buChar char="•"/>
              <a:defRPr b="0" i="0" sz="30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20496" lvl="8" marL="4114800" marR="0" rtl="0" algn="l">
              <a:lnSpc>
                <a:spcPct val="100000"/>
              </a:lnSpc>
              <a:spcBef>
                <a:spcPts val="604"/>
              </a:spcBef>
              <a:spcAft>
                <a:spcPts val="0"/>
              </a:spcAft>
              <a:buClr>
                <a:schemeClr val="dk1"/>
              </a:buClr>
              <a:buSzPts val="3022"/>
              <a:buFont typeface="Arial"/>
              <a:buChar char="•"/>
              <a:defRPr b="0" i="0" sz="30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33" name="Shape 33"/>
          <p:cNvCxnSpPr/>
          <p:nvPr/>
        </p:nvCxnSpPr>
        <p:spPr>
          <a:xfrm>
            <a:off x="729343" y="5122227"/>
            <a:ext cx="911198" cy="0"/>
          </a:xfrm>
          <a:prstGeom prst="straightConnector1">
            <a:avLst/>
          </a:prstGeom>
          <a:noFill/>
          <a:ln cap="flat" cmpd="sng" w="28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White">
  <p:cSld name="Section White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Shape 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25401" y="0"/>
            <a:ext cx="13958149" cy="7772400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Shape 36"/>
          <p:cNvSpPr txBox="1"/>
          <p:nvPr>
            <p:ph type="title"/>
          </p:nvPr>
        </p:nvSpPr>
        <p:spPr>
          <a:xfrm>
            <a:off x="3445328" y="2799373"/>
            <a:ext cx="9744199" cy="1015663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Arial"/>
              <a:buNone/>
              <a:defRPr b="0" i="0" sz="5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" type="body"/>
          </p:nvPr>
        </p:nvSpPr>
        <p:spPr>
          <a:xfrm>
            <a:off x="3445328" y="4381997"/>
            <a:ext cx="9744199" cy="48654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3248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39E11"/>
              </a:buClr>
              <a:buSzPts val="1648"/>
              <a:buFont typeface="Arial"/>
              <a:buChar char="»"/>
              <a:defRPr b="0" i="0" sz="1648" u="none" cap="none" strike="noStrike">
                <a:solidFill>
                  <a:srgbClr val="C39E1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420497" lvl="5" marL="2743200" marR="0" rtl="0" algn="l">
              <a:lnSpc>
                <a:spcPct val="100000"/>
              </a:lnSpc>
              <a:spcBef>
                <a:spcPts val="604"/>
              </a:spcBef>
              <a:spcAft>
                <a:spcPts val="0"/>
              </a:spcAft>
              <a:buClr>
                <a:schemeClr val="dk1"/>
              </a:buClr>
              <a:buSzPts val="3022"/>
              <a:buFont typeface="Arial"/>
              <a:buChar char="•"/>
              <a:defRPr b="0" i="0" sz="30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20497" lvl="6" marL="3200400" marR="0" rtl="0" algn="l">
              <a:lnSpc>
                <a:spcPct val="100000"/>
              </a:lnSpc>
              <a:spcBef>
                <a:spcPts val="604"/>
              </a:spcBef>
              <a:spcAft>
                <a:spcPts val="0"/>
              </a:spcAft>
              <a:buClr>
                <a:schemeClr val="dk1"/>
              </a:buClr>
              <a:buSzPts val="3022"/>
              <a:buFont typeface="Arial"/>
              <a:buChar char="•"/>
              <a:defRPr b="0" i="0" sz="30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20497" lvl="7" marL="3657600" marR="0" rtl="0" algn="l">
              <a:lnSpc>
                <a:spcPct val="100000"/>
              </a:lnSpc>
              <a:spcBef>
                <a:spcPts val="604"/>
              </a:spcBef>
              <a:spcAft>
                <a:spcPts val="0"/>
              </a:spcAft>
              <a:buClr>
                <a:schemeClr val="dk1"/>
              </a:buClr>
              <a:buSzPts val="3022"/>
              <a:buFont typeface="Arial"/>
              <a:buChar char="•"/>
              <a:defRPr b="0" i="0" sz="30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20496" lvl="8" marL="4114800" marR="0" rtl="0" algn="l">
              <a:lnSpc>
                <a:spcPct val="100000"/>
              </a:lnSpc>
              <a:spcBef>
                <a:spcPts val="604"/>
              </a:spcBef>
              <a:spcAft>
                <a:spcPts val="0"/>
              </a:spcAft>
              <a:buClr>
                <a:schemeClr val="dk1"/>
              </a:buClr>
              <a:buSzPts val="3022"/>
              <a:buFont typeface="Arial"/>
              <a:buChar char="•"/>
              <a:defRPr b="0" i="0" sz="30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Photo and Green Bar">
  <p:cSld name="1_Photo and Green Bar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>
            <p:ph idx="2" type="pic"/>
          </p:nvPr>
        </p:nvSpPr>
        <p:spPr>
          <a:xfrm>
            <a:off x="0" y="0"/>
            <a:ext cx="9144000" cy="777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39E11"/>
              </a:buClr>
              <a:buSzPts val="1648"/>
              <a:buFont typeface="Arial"/>
              <a:buChar char="»"/>
              <a:defRPr b="0" i="0" sz="1648" u="none" cap="none" strike="noStrike">
                <a:solidFill>
                  <a:srgbClr val="C39E1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l">
              <a:lnSpc>
                <a:spcPct val="100000"/>
              </a:lnSpc>
              <a:spcBef>
                <a:spcPts val="604"/>
              </a:spcBef>
              <a:spcAft>
                <a:spcPts val="0"/>
              </a:spcAft>
              <a:buClr>
                <a:schemeClr val="dk1"/>
              </a:buClr>
              <a:buSzPts val="3022"/>
              <a:buFont typeface="Arial"/>
              <a:buChar char="•"/>
              <a:defRPr b="0" i="0" sz="30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604"/>
              </a:spcBef>
              <a:spcAft>
                <a:spcPts val="0"/>
              </a:spcAft>
              <a:buClr>
                <a:schemeClr val="dk1"/>
              </a:buClr>
              <a:buSzPts val="3022"/>
              <a:buFont typeface="Arial"/>
              <a:buChar char="•"/>
              <a:defRPr b="0" i="0" sz="30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604"/>
              </a:spcBef>
              <a:spcAft>
                <a:spcPts val="0"/>
              </a:spcAft>
              <a:buClr>
                <a:schemeClr val="dk1"/>
              </a:buClr>
              <a:buSzPts val="3022"/>
              <a:buFont typeface="Arial"/>
              <a:buChar char="•"/>
              <a:defRPr b="0" i="0" sz="30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604"/>
              </a:spcBef>
              <a:spcAft>
                <a:spcPts val="0"/>
              </a:spcAft>
              <a:buClr>
                <a:schemeClr val="dk1"/>
              </a:buClr>
              <a:buSzPts val="3022"/>
              <a:buFont typeface="Arial"/>
              <a:buChar char="•"/>
              <a:defRPr b="0" i="0" sz="30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" name="Shape 40"/>
          <p:cNvSpPr/>
          <p:nvPr/>
        </p:nvSpPr>
        <p:spPr>
          <a:xfrm>
            <a:off x="9144000" y="0"/>
            <a:ext cx="4673600" cy="7772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Shape 41"/>
          <p:cNvSpPr txBox="1"/>
          <p:nvPr>
            <p:ph type="title"/>
          </p:nvPr>
        </p:nvSpPr>
        <p:spPr>
          <a:xfrm>
            <a:off x="9560560" y="2842090"/>
            <a:ext cx="3840480" cy="53374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" type="body"/>
          </p:nvPr>
        </p:nvSpPr>
        <p:spPr>
          <a:xfrm>
            <a:off x="9560560" y="3886200"/>
            <a:ext cx="3840480" cy="50045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ctr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3248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39E11"/>
              </a:buClr>
              <a:buSzPts val="1648"/>
              <a:buFont typeface="Arial"/>
              <a:buChar char="»"/>
              <a:defRPr b="0" i="0" sz="1648" u="none" cap="none" strike="noStrike">
                <a:solidFill>
                  <a:srgbClr val="C39E1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420497" lvl="5" marL="2743200" marR="0" rtl="0" algn="l">
              <a:lnSpc>
                <a:spcPct val="100000"/>
              </a:lnSpc>
              <a:spcBef>
                <a:spcPts val="604"/>
              </a:spcBef>
              <a:spcAft>
                <a:spcPts val="0"/>
              </a:spcAft>
              <a:buClr>
                <a:schemeClr val="dk1"/>
              </a:buClr>
              <a:buSzPts val="3022"/>
              <a:buFont typeface="Arial"/>
              <a:buChar char="•"/>
              <a:defRPr b="0" i="0" sz="30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20497" lvl="6" marL="3200400" marR="0" rtl="0" algn="l">
              <a:lnSpc>
                <a:spcPct val="100000"/>
              </a:lnSpc>
              <a:spcBef>
                <a:spcPts val="604"/>
              </a:spcBef>
              <a:spcAft>
                <a:spcPts val="0"/>
              </a:spcAft>
              <a:buClr>
                <a:schemeClr val="dk1"/>
              </a:buClr>
              <a:buSzPts val="3022"/>
              <a:buFont typeface="Arial"/>
              <a:buChar char="•"/>
              <a:defRPr b="0" i="0" sz="30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20497" lvl="7" marL="3657600" marR="0" rtl="0" algn="l">
              <a:lnSpc>
                <a:spcPct val="100000"/>
              </a:lnSpc>
              <a:spcBef>
                <a:spcPts val="604"/>
              </a:spcBef>
              <a:spcAft>
                <a:spcPts val="0"/>
              </a:spcAft>
              <a:buClr>
                <a:schemeClr val="dk1"/>
              </a:buClr>
              <a:buSzPts val="3022"/>
              <a:buFont typeface="Arial"/>
              <a:buChar char="•"/>
              <a:defRPr b="0" i="0" sz="30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20496" lvl="8" marL="4114800" marR="0" rtl="0" algn="l">
              <a:lnSpc>
                <a:spcPct val="100000"/>
              </a:lnSpc>
              <a:spcBef>
                <a:spcPts val="604"/>
              </a:spcBef>
              <a:spcAft>
                <a:spcPts val="0"/>
              </a:spcAft>
              <a:buClr>
                <a:schemeClr val="dk1"/>
              </a:buClr>
              <a:buSzPts val="3022"/>
              <a:buFont typeface="Arial"/>
              <a:buChar char="•"/>
              <a:defRPr b="0" i="0" sz="30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3" name="Shape 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519600" y="6953900"/>
            <a:ext cx="3412999" cy="699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and Photo Right">
  <p:cSld name="Content and Photo Righ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621745" y="982462"/>
            <a:ext cx="4862405" cy="179408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Arial"/>
              <a:buNone/>
              <a:defRPr b="0" i="0" sz="5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621745" y="3052261"/>
            <a:ext cx="4862404" cy="197592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3248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48"/>
              <a:buFont typeface="Arial"/>
              <a:buChar char="»"/>
              <a:defRPr b="0" i="0" sz="1648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420497" lvl="5" marL="2743200" marR="0" rtl="0" algn="l">
              <a:lnSpc>
                <a:spcPct val="100000"/>
              </a:lnSpc>
              <a:spcBef>
                <a:spcPts val="604"/>
              </a:spcBef>
              <a:spcAft>
                <a:spcPts val="0"/>
              </a:spcAft>
              <a:buClr>
                <a:schemeClr val="dk1"/>
              </a:buClr>
              <a:buSzPts val="3022"/>
              <a:buFont typeface="Arial"/>
              <a:buChar char="•"/>
              <a:defRPr b="0" i="0" sz="30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20497" lvl="6" marL="3200400" marR="0" rtl="0" algn="l">
              <a:lnSpc>
                <a:spcPct val="100000"/>
              </a:lnSpc>
              <a:spcBef>
                <a:spcPts val="604"/>
              </a:spcBef>
              <a:spcAft>
                <a:spcPts val="0"/>
              </a:spcAft>
              <a:buClr>
                <a:schemeClr val="dk1"/>
              </a:buClr>
              <a:buSzPts val="3022"/>
              <a:buFont typeface="Arial"/>
              <a:buChar char="•"/>
              <a:defRPr b="0" i="0" sz="30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20497" lvl="7" marL="3657600" marR="0" rtl="0" algn="l">
              <a:lnSpc>
                <a:spcPct val="100000"/>
              </a:lnSpc>
              <a:spcBef>
                <a:spcPts val="604"/>
              </a:spcBef>
              <a:spcAft>
                <a:spcPts val="0"/>
              </a:spcAft>
              <a:buClr>
                <a:schemeClr val="dk1"/>
              </a:buClr>
              <a:buSzPts val="3022"/>
              <a:buFont typeface="Arial"/>
              <a:buChar char="•"/>
              <a:defRPr b="0" i="0" sz="30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20496" lvl="8" marL="4114800" marR="0" rtl="0" algn="l">
              <a:lnSpc>
                <a:spcPct val="100000"/>
              </a:lnSpc>
              <a:spcBef>
                <a:spcPts val="604"/>
              </a:spcBef>
              <a:spcAft>
                <a:spcPts val="0"/>
              </a:spcAft>
              <a:buClr>
                <a:schemeClr val="dk1"/>
              </a:buClr>
              <a:buSzPts val="3022"/>
              <a:buFont typeface="Arial"/>
              <a:buChar char="•"/>
              <a:defRPr b="0" i="0" sz="30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" name="Shape 47"/>
          <p:cNvSpPr/>
          <p:nvPr>
            <p:ph idx="2" type="pic"/>
          </p:nvPr>
        </p:nvSpPr>
        <p:spPr>
          <a:xfrm>
            <a:off x="6105893" y="0"/>
            <a:ext cx="7711707" cy="777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39E11"/>
              </a:buClr>
              <a:buSzPts val="1648"/>
              <a:buFont typeface="Arial"/>
              <a:buChar char="»"/>
              <a:defRPr b="0" i="0" sz="1648" u="none" cap="none" strike="noStrike">
                <a:solidFill>
                  <a:srgbClr val="C39E1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l">
              <a:lnSpc>
                <a:spcPct val="100000"/>
              </a:lnSpc>
              <a:spcBef>
                <a:spcPts val="604"/>
              </a:spcBef>
              <a:spcAft>
                <a:spcPts val="0"/>
              </a:spcAft>
              <a:buClr>
                <a:schemeClr val="dk1"/>
              </a:buClr>
              <a:buSzPts val="3022"/>
              <a:buFont typeface="Arial"/>
              <a:buChar char="•"/>
              <a:defRPr b="0" i="0" sz="30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604"/>
              </a:spcBef>
              <a:spcAft>
                <a:spcPts val="0"/>
              </a:spcAft>
              <a:buClr>
                <a:schemeClr val="dk1"/>
              </a:buClr>
              <a:buSzPts val="3022"/>
              <a:buFont typeface="Arial"/>
              <a:buChar char="•"/>
              <a:defRPr b="0" i="0" sz="30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604"/>
              </a:spcBef>
              <a:spcAft>
                <a:spcPts val="0"/>
              </a:spcAft>
              <a:buClr>
                <a:schemeClr val="dk1"/>
              </a:buClr>
              <a:buSzPts val="3022"/>
              <a:buFont typeface="Arial"/>
              <a:buChar char="•"/>
              <a:defRPr b="0" i="0" sz="30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604"/>
              </a:spcBef>
              <a:spcAft>
                <a:spcPts val="0"/>
              </a:spcAft>
              <a:buClr>
                <a:schemeClr val="dk1"/>
              </a:buClr>
              <a:buSzPts val="3022"/>
              <a:buFont typeface="Arial"/>
              <a:buChar char="•"/>
              <a:defRPr b="0" i="0" sz="30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8" name="Shape 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3975" y="7041850"/>
            <a:ext cx="3442351" cy="70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and Photo Left">
  <p:cSld name="Content and Photo Left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type="title"/>
          </p:nvPr>
        </p:nvSpPr>
        <p:spPr>
          <a:xfrm>
            <a:off x="8333452" y="982462"/>
            <a:ext cx="4862405" cy="179408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Arial"/>
              <a:buNone/>
              <a:defRPr b="0" i="0" sz="5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" type="body"/>
          </p:nvPr>
        </p:nvSpPr>
        <p:spPr>
          <a:xfrm>
            <a:off x="8333452" y="3052261"/>
            <a:ext cx="4862404" cy="197592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3248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48"/>
              <a:buFont typeface="Arial"/>
              <a:buChar char="»"/>
              <a:defRPr b="0" i="0" sz="1648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420497" lvl="5" marL="2743200" marR="0" rtl="0" algn="l">
              <a:lnSpc>
                <a:spcPct val="100000"/>
              </a:lnSpc>
              <a:spcBef>
                <a:spcPts val="604"/>
              </a:spcBef>
              <a:spcAft>
                <a:spcPts val="0"/>
              </a:spcAft>
              <a:buClr>
                <a:schemeClr val="dk1"/>
              </a:buClr>
              <a:buSzPts val="3022"/>
              <a:buFont typeface="Arial"/>
              <a:buChar char="•"/>
              <a:defRPr b="0" i="0" sz="30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20497" lvl="6" marL="3200400" marR="0" rtl="0" algn="l">
              <a:lnSpc>
                <a:spcPct val="100000"/>
              </a:lnSpc>
              <a:spcBef>
                <a:spcPts val="604"/>
              </a:spcBef>
              <a:spcAft>
                <a:spcPts val="0"/>
              </a:spcAft>
              <a:buClr>
                <a:schemeClr val="dk1"/>
              </a:buClr>
              <a:buSzPts val="3022"/>
              <a:buFont typeface="Arial"/>
              <a:buChar char="•"/>
              <a:defRPr b="0" i="0" sz="30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20497" lvl="7" marL="3657600" marR="0" rtl="0" algn="l">
              <a:lnSpc>
                <a:spcPct val="100000"/>
              </a:lnSpc>
              <a:spcBef>
                <a:spcPts val="604"/>
              </a:spcBef>
              <a:spcAft>
                <a:spcPts val="0"/>
              </a:spcAft>
              <a:buClr>
                <a:schemeClr val="dk1"/>
              </a:buClr>
              <a:buSzPts val="3022"/>
              <a:buFont typeface="Arial"/>
              <a:buChar char="•"/>
              <a:defRPr b="0" i="0" sz="30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20496" lvl="8" marL="4114800" marR="0" rtl="0" algn="l">
              <a:lnSpc>
                <a:spcPct val="100000"/>
              </a:lnSpc>
              <a:spcBef>
                <a:spcPts val="604"/>
              </a:spcBef>
              <a:spcAft>
                <a:spcPts val="0"/>
              </a:spcAft>
              <a:buClr>
                <a:schemeClr val="dk1"/>
              </a:buClr>
              <a:buSzPts val="3022"/>
              <a:buFont typeface="Arial"/>
              <a:buChar char="•"/>
              <a:defRPr b="0" i="0" sz="30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Shape 52"/>
          <p:cNvSpPr/>
          <p:nvPr>
            <p:ph idx="2" type="pic"/>
          </p:nvPr>
        </p:nvSpPr>
        <p:spPr>
          <a:xfrm>
            <a:off x="2" y="0"/>
            <a:ext cx="7711707" cy="777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39E11"/>
              </a:buClr>
              <a:buSzPts val="1648"/>
              <a:buFont typeface="Arial"/>
              <a:buChar char="»"/>
              <a:defRPr b="0" i="0" sz="1648" u="none" cap="none" strike="noStrike">
                <a:solidFill>
                  <a:srgbClr val="C39E1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l">
              <a:lnSpc>
                <a:spcPct val="100000"/>
              </a:lnSpc>
              <a:spcBef>
                <a:spcPts val="604"/>
              </a:spcBef>
              <a:spcAft>
                <a:spcPts val="0"/>
              </a:spcAft>
              <a:buClr>
                <a:schemeClr val="dk1"/>
              </a:buClr>
              <a:buSzPts val="3022"/>
              <a:buFont typeface="Arial"/>
              <a:buChar char="•"/>
              <a:defRPr b="0" i="0" sz="30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604"/>
              </a:spcBef>
              <a:spcAft>
                <a:spcPts val="0"/>
              </a:spcAft>
              <a:buClr>
                <a:schemeClr val="dk1"/>
              </a:buClr>
              <a:buSzPts val="3022"/>
              <a:buFont typeface="Arial"/>
              <a:buChar char="•"/>
              <a:defRPr b="0" i="0" sz="30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604"/>
              </a:spcBef>
              <a:spcAft>
                <a:spcPts val="0"/>
              </a:spcAft>
              <a:buClr>
                <a:schemeClr val="dk1"/>
              </a:buClr>
              <a:buSzPts val="3022"/>
              <a:buFont typeface="Arial"/>
              <a:buChar char="•"/>
              <a:defRPr b="0" i="0" sz="30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604"/>
              </a:spcBef>
              <a:spcAft>
                <a:spcPts val="0"/>
              </a:spcAft>
              <a:buClr>
                <a:schemeClr val="dk1"/>
              </a:buClr>
              <a:buSzPts val="3022"/>
              <a:buFont typeface="Arial"/>
              <a:buChar char="•"/>
              <a:defRPr b="0" i="0" sz="30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53" name="Shape 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263600" y="6996025"/>
            <a:ext cx="3442351" cy="70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hoto and Header">
  <p:cSld name="Photo and Header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>
            <p:ph idx="2" type="pic"/>
          </p:nvPr>
        </p:nvSpPr>
        <p:spPr>
          <a:xfrm>
            <a:off x="0" y="0"/>
            <a:ext cx="13817599" cy="640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39E11"/>
              </a:buClr>
              <a:buSzPts val="1648"/>
              <a:buFont typeface="Arial"/>
              <a:buChar char="»"/>
              <a:defRPr b="0" i="0" sz="1648" u="none" cap="none" strike="noStrike">
                <a:solidFill>
                  <a:srgbClr val="C39E1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l">
              <a:lnSpc>
                <a:spcPct val="100000"/>
              </a:lnSpc>
              <a:spcBef>
                <a:spcPts val="604"/>
              </a:spcBef>
              <a:spcAft>
                <a:spcPts val="0"/>
              </a:spcAft>
              <a:buClr>
                <a:schemeClr val="dk1"/>
              </a:buClr>
              <a:buSzPts val="3022"/>
              <a:buFont typeface="Arial"/>
              <a:buChar char="•"/>
              <a:defRPr b="0" i="0" sz="30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604"/>
              </a:spcBef>
              <a:spcAft>
                <a:spcPts val="0"/>
              </a:spcAft>
              <a:buClr>
                <a:schemeClr val="dk1"/>
              </a:buClr>
              <a:buSzPts val="3022"/>
              <a:buFont typeface="Arial"/>
              <a:buChar char="•"/>
              <a:defRPr b="0" i="0" sz="30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604"/>
              </a:spcBef>
              <a:spcAft>
                <a:spcPts val="0"/>
              </a:spcAft>
              <a:buClr>
                <a:schemeClr val="dk1"/>
              </a:buClr>
              <a:buSzPts val="3022"/>
              <a:buFont typeface="Arial"/>
              <a:buChar char="•"/>
              <a:defRPr b="0" i="0" sz="30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604"/>
              </a:spcBef>
              <a:spcAft>
                <a:spcPts val="0"/>
              </a:spcAft>
              <a:buClr>
                <a:schemeClr val="dk1"/>
              </a:buClr>
              <a:buSzPts val="3022"/>
              <a:buFont typeface="Arial"/>
              <a:buChar char="•"/>
              <a:defRPr b="0" i="0" sz="30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6" name="Shape 56"/>
          <p:cNvSpPr txBox="1"/>
          <p:nvPr>
            <p:ph type="title"/>
          </p:nvPr>
        </p:nvSpPr>
        <p:spPr>
          <a:xfrm>
            <a:off x="400424" y="6654703"/>
            <a:ext cx="13016750" cy="7793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96"/>
              <a:buFont typeface="Arial"/>
              <a:buNone/>
              <a:defRPr b="0" i="0" sz="439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10.xml"/><Relationship Id="rId22" Type="http://schemas.openxmlformats.org/officeDocument/2006/relationships/theme" Target="../theme/theme2.xml"/><Relationship Id="rId10" Type="http://schemas.openxmlformats.org/officeDocument/2006/relationships/slideLayout" Target="../slideLayouts/slideLayout9.xml"/><Relationship Id="rId21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19" Type="http://schemas.openxmlformats.org/officeDocument/2006/relationships/slideLayout" Target="../slideLayouts/slideLayout18.xml"/><Relationship Id="rId6" Type="http://schemas.openxmlformats.org/officeDocument/2006/relationships/slideLayout" Target="../slideLayouts/slideLayout5.xml"/><Relationship Id="rId18" Type="http://schemas.openxmlformats.org/officeDocument/2006/relationships/slideLayout" Target="../slideLayouts/slideLayout17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title"/>
          </p:nvPr>
        </p:nvSpPr>
        <p:spPr>
          <a:xfrm>
            <a:off x="628075" y="905259"/>
            <a:ext cx="12561453" cy="1015663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Arial"/>
              <a:buNone/>
              <a:defRPr b="0" i="0" sz="5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Shape 11"/>
          <p:cNvSpPr txBox="1"/>
          <p:nvPr>
            <p:ph idx="1" type="body"/>
          </p:nvPr>
        </p:nvSpPr>
        <p:spPr>
          <a:xfrm>
            <a:off x="628074" y="2487883"/>
            <a:ext cx="12561453" cy="426687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3248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39E11"/>
              </a:buClr>
              <a:buSzPts val="1648"/>
              <a:buFont typeface="Arial"/>
              <a:buChar char="»"/>
              <a:defRPr b="0" i="0" sz="1648" u="none" cap="none" strike="noStrike">
                <a:solidFill>
                  <a:srgbClr val="C39E1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420497" lvl="5" marL="2743200" marR="0" rtl="0" algn="l">
              <a:lnSpc>
                <a:spcPct val="100000"/>
              </a:lnSpc>
              <a:spcBef>
                <a:spcPts val="604"/>
              </a:spcBef>
              <a:spcAft>
                <a:spcPts val="0"/>
              </a:spcAft>
              <a:buClr>
                <a:schemeClr val="dk1"/>
              </a:buClr>
              <a:buSzPts val="3022"/>
              <a:buFont typeface="Arial"/>
              <a:buChar char="•"/>
              <a:defRPr b="0" i="0" sz="30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20497" lvl="6" marL="3200400" marR="0" rtl="0" algn="l">
              <a:lnSpc>
                <a:spcPct val="100000"/>
              </a:lnSpc>
              <a:spcBef>
                <a:spcPts val="604"/>
              </a:spcBef>
              <a:spcAft>
                <a:spcPts val="0"/>
              </a:spcAft>
              <a:buClr>
                <a:schemeClr val="dk1"/>
              </a:buClr>
              <a:buSzPts val="3022"/>
              <a:buFont typeface="Arial"/>
              <a:buChar char="•"/>
              <a:defRPr b="0" i="0" sz="30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20497" lvl="7" marL="3657600" marR="0" rtl="0" algn="l">
              <a:lnSpc>
                <a:spcPct val="100000"/>
              </a:lnSpc>
              <a:spcBef>
                <a:spcPts val="604"/>
              </a:spcBef>
              <a:spcAft>
                <a:spcPts val="0"/>
              </a:spcAft>
              <a:buClr>
                <a:schemeClr val="dk1"/>
              </a:buClr>
              <a:buSzPts val="3022"/>
              <a:buFont typeface="Arial"/>
              <a:buChar char="•"/>
              <a:defRPr b="0" i="0" sz="30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20496" lvl="8" marL="4114800" marR="0" rtl="0" algn="l">
              <a:lnSpc>
                <a:spcPct val="100000"/>
              </a:lnSpc>
              <a:spcBef>
                <a:spcPts val="604"/>
              </a:spcBef>
              <a:spcAft>
                <a:spcPts val="0"/>
              </a:spcAft>
              <a:buClr>
                <a:schemeClr val="dk1"/>
              </a:buClr>
              <a:buSzPts val="3022"/>
              <a:buFont typeface="Arial"/>
              <a:buChar char="•"/>
              <a:defRPr b="0" i="0" sz="30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Shape 12"/>
          <p:cNvSpPr/>
          <p:nvPr/>
        </p:nvSpPr>
        <p:spPr>
          <a:xfrm>
            <a:off x="1" y="7180456"/>
            <a:ext cx="13817599" cy="62701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" name="Shape 1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52400" y="7073050"/>
            <a:ext cx="3412999" cy="69935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  <p:sldLayoutId id="2147483667" r:id="rId21"/>
  </p:sldLayoutIdLst>
  <p:transition>
    <p:fade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png"/><Relationship Id="rId4" Type="http://schemas.openxmlformats.org/officeDocument/2006/relationships/image" Target="../media/image13.png"/><Relationship Id="rId5" Type="http://schemas.openxmlformats.org/officeDocument/2006/relationships/image" Target="../media/image12.png"/><Relationship Id="rId6" Type="http://schemas.openxmlformats.org/officeDocument/2006/relationships/image" Target="../media/image15.png"/><Relationship Id="rId7" Type="http://schemas.openxmlformats.org/officeDocument/2006/relationships/image" Target="../media/image1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png"/><Relationship Id="rId4" Type="http://schemas.openxmlformats.org/officeDocument/2006/relationships/image" Target="../media/image18.png"/><Relationship Id="rId5" Type="http://schemas.openxmlformats.org/officeDocument/2006/relationships/image" Target="../media/image20.png"/><Relationship Id="rId6" Type="http://schemas.openxmlformats.org/officeDocument/2006/relationships/image" Target="../media/image1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png"/><Relationship Id="rId4" Type="http://schemas.openxmlformats.org/officeDocument/2006/relationships/image" Target="../media/image13.png"/><Relationship Id="rId5" Type="http://schemas.openxmlformats.org/officeDocument/2006/relationships/image" Target="../media/image12.png"/><Relationship Id="rId6" Type="http://schemas.openxmlformats.org/officeDocument/2006/relationships/image" Target="../media/image15.png"/><Relationship Id="rId7" Type="http://schemas.openxmlformats.org/officeDocument/2006/relationships/image" Target="../media/image1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png"/><Relationship Id="rId4" Type="http://schemas.openxmlformats.org/officeDocument/2006/relationships/image" Target="../media/image13.png"/><Relationship Id="rId5" Type="http://schemas.openxmlformats.org/officeDocument/2006/relationships/image" Target="../media/image12.png"/><Relationship Id="rId6" Type="http://schemas.openxmlformats.org/officeDocument/2006/relationships/image" Target="../media/image15.png"/><Relationship Id="rId7" Type="http://schemas.openxmlformats.org/officeDocument/2006/relationships/image" Target="../media/image1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/>
          <p:nvPr>
            <p:ph type="title"/>
          </p:nvPr>
        </p:nvSpPr>
        <p:spPr>
          <a:xfrm>
            <a:off x="540375" y="1376646"/>
            <a:ext cx="12561453" cy="1015663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Arial"/>
              <a:buNone/>
            </a:pPr>
            <a:r>
              <a:rPr b="1" i="0" lang="en-US" sz="441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An </a:t>
            </a:r>
            <a:r>
              <a:rPr b="1" i="0" lang="en-US" sz="4410" u="none" cap="none" strike="noStrike">
                <a:solidFill>
                  <a:srgbClr val="1E4D2B"/>
                </a:solidFill>
                <a:latin typeface="Arial"/>
                <a:ea typeface="Arial"/>
                <a:cs typeface="Arial"/>
                <a:sym typeface="Arial"/>
              </a:rPr>
              <a:t>Efficient Implementation of Next Generation Access Control for the Mobile Health Cloud</a:t>
            </a:r>
            <a:endParaRPr/>
          </a:p>
        </p:txBody>
      </p:sp>
      <p:sp>
        <p:nvSpPr>
          <p:cNvPr id="114" name="Shape 114"/>
          <p:cNvSpPr txBox="1"/>
          <p:nvPr>
            <p:ph idx="1" type="body"/>
          </p:nvPr>
        </p:nvSpPr>
        <p:spPr>
          <a:xfrm>
            <a:off x="411162" y="2851285"/>
            <a:ext cx="13406437" cy="19748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Rejina Basnet, Subhojeet Mukherjee, Vignesh M. Pagadala, Indrakshi Ray</a:t>
            </a:r>
            <a:endParaRPr>
              <a:solidFill>
                <a:srgbClr val="000000"/>
              </a:solidFill>
            </a:endParaRPr>
          </a:p>
          <a:p>
            <a:pPr indent="-342900" lvl="0" marL="457200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Third International Conference on Fog and Mobile Edge Computing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/>
          <p:nvPr/>
        </p:nvSpPr>
        <p:spPr>
          <a:xfrm>
            <a:off x="2646822" y="2157871"/>
            <a:ext cx="2743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Sensor node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Shape 242"/>
          <p:cNvSpPr/>
          <p:nvPr/>
        </p:nvSpPr>
        <p:spPr>
          <a:xfrm>
            <a:off x="2955850" y="2009775"/>
            <a:ext cx="1806900" cy="1269300"/>
          </a:xfrm>
          <a:prstGeom prst="rect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Shape 243"/>
          <p:cNvSpPr txBox="1"/>
          <p:nvPr/>
        </p:nvSpPr>
        <p:spPr>
          <a:xfrm>
            <a:off x="2619239" y="2663688"/>
            <a:ext cx="2743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Mobile node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Shape 244"/>
          <p:cNvSpPr txBox="1"/>
          <p:nvPr>
            <p:ph type="title"/>
          </p:nvPr>
        </p:nvSpPr>
        <p:spPr>
          <a:xfrm>
            <a:off x="628075" y="447134"/>
            <a:ext cx="125616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Arial"/>
              <a:buNone/>
            </a:pPr>
            <a:r>
              <a:rPr b="1" lang="en-US"/>
              <a:t>Solution Architecture</a:t>
            </a:r>
            <a:endParaRPr b="0" i="0" sz="4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window blind, necktie  Description generated with high confidence" id="245" name="Shape 2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3093" y="3310774"/>
            <a:ext cx="1274764" cy="304165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6" name="Shape 246"/>
          <p:cNvGrpSpPr/>
          <p:nvPr/>
        </p:nvGrpSpPr>
        <p:grpSpPr>
          <a:xfrm>
            <a:off x="779372" y="3520687"/>
            <a:ext cx="1001895" cy="1458286"/>
            <a:chOff x="779372" y="3520687"/>
            <a:chExt cx="1001895" cy="1458286"/>
          </a:xfrm>
        </p:grpSpPr>
        <p:sp>
          <p:nvSpPr>
            <p:cNvPr id="247" name="Shape 247"/>
            <p:cNvSpPr/>
            <p:nvPr/>
          </p:nvSpPr>
          <p:spPr>
            <a:xfrm>
              <a:off x="779372" y="4820273"/>
              <a:ext cx="172200" cy="158700"/>
            </a:xfrm>
            <a:prstGeom prst="rect">
              <a:avLst/>
            </a:prstGeom>
            <a:solidFill>
              <a:srgbClr val="FF0000"/>
            </a:solidFill>
            <a:ln cap="flat" cmpd="sng" w="254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Shape 248"/>
            <p:cNvSpPr/>
            <p:nvPr/>
          </p:nvSpPr>
          <p:spPr>
            <a:xfrm>
              <a:off x="1177691" y="4243111"/>
              <a:ext cx="172200" cy="158700"/>
            </a:xfrm>
            <a:prstGeom prst="rect">
              <a:avLst/>
            </a:prstGeom>
            <a:solidFill>
              <a:srgbClr val="FF0000"/>
            </a:solidFill>
            <a:ln cap="flat" cmpd="sng" w="254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Shape 249"/>
            <p:cNvSpPr/>
            <p:nvPr/>
          </p:nvSpPr>
          <p:spPr>
            <a:xfrm>
              <a:off x="1609067" y="3520687"/>
              <a:ext cx="172200" cy="158700"/>
            </a:xfrm>
            <a:prstGeom prst="rect">
              <a:avLst/>
            </a:prstGeom>
            <a:solidFill>
              <a:srgbClr val="FF0000"/>
            </a:solidFill>
            <a:ln cap="flat" cmpd="sng" w="254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0" name="Shape 250"/>
          <p:cNvSpPr/>
          <p:nvPr/>
        </p:nvSpPr>
        <p:spPr>
          <a:xfrm>
            <a:off x="2167814" y="4783243"/>
            <a:ext cx="267000" cy="411600"/>
          </a:xfrm>
          <a:prstGeom prst="rect">
            <a:avLst/>
          </a:prstGeom>
          <a:solidFill>
            <a:srgbClr val="2DD6DA"/>
          </a:solidFill>
          <a:ln cap="flat" cmpd="sng" w="254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1" name="Shape 251"/>
          <p:cNvGrpSpPr/>
          <p:nvPr/>
        </p:nvGrpSpPr>
        <p:grpSpPr>
          <a:xfrm>
            <a:off x="72354" y="2461846"/>
            <a:ext cx="2743200" cy="590593"/>
            <a:chOff x="72354" y="2461846"/>
            <a:chExt cx="2743200" cy="590593"/>
          </a:xfrm>
        </p:grpSpPr>
        <p:sp>
          <p:nvSpPr>
            <p:cNvPr id="252" name="Shape 252"/>
            <p:cNvSpPr txBox="1"/>
            <p:nvPr/>
          </p:nvSpPr>
          <p:spPr>
            <a:xfrm>
              <a:off x="72354" y="2461846"/>
              <a:ext cx="27432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Body-area network</a:t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Shape 253"/>
            <p:cNvSpPr/>
            <p:nvPr/>
          </p:nvSpPr>
          <p:spPr>
            <a:xfrm rot="5400000">
              <a:off x="1268308" y="2291039"/>
              <a:ext cx="239700" cy="1283100"/>
            </a:xfrm>
            <a:prstGeom prst="leftBrace">
              <a:avLst>
                <a:gd fmla="val 8333" name="adj1"/>
                <a:gd fmla="val 50000" name="adj2"/>
              </a:avLst>
            </a:prstGeom>
            <a:noFill/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4" name="Shape 254"/>
          <p:cNvGrpSpPr/>
          <p:nvPr/>
        </p:nvGrpSpPr>
        <p:grpSpPr>
          <a:xfrm>
            <a:off x="951572" y="3679387"/>
            <a:ext cx="1349595" cy="1309636"/>
            <a:chOff x="951572" y="3679387"/>
            <a:chExt cx="1349595" cy="1309636"/>
          </a:xfrm>
        </p:grpSpPr>
        <p:cxnSp>
          <p:nvCxnSpPr>
            <p:cNvPr id="255" name="Shape 255"/>
            <p:cNvCxnSpPr>
              <a:stCxn id="249" idx="2"/>
              <a:endCxn id="250" idx="0"/>
            </p:cNvCxnSpPr>
            <p:nvPr/>
          </p:nvCxnSpPr>
          <p:spPr>
            <a:xfrm>
              <a:off x="1695167" y="3679387"/>
              <a:ext cx="606000" cy="1104000"/>
            </a:xfrm>
            <a:prstGeom prst="straightConnector1">
              <a:avLst/>
            </a:prstGeom>
            <a:noFill/>
            <a:ln cap="flat" cmpd="sng" w="12700">
              <a:solidFill>
                <a:srgbClr val="FF0000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cxnSp>
          <p:nvCxnSpPr>
            <p:cNvPr id="256" name="Shape 256"/>
            <p:cNvCxnSpPr>
              <a:stCxn id="248" idx="2"/>
              <a:endCxn id="250" idx="1"/>
            </p:cNvCxnSpPr>
            <p:nvPr/>
          </p:nvCxnSpPr>
          <p:spPr>
            <a:xfrm>
              <a:off x="1263791" y="4401811"/>
              <a:ext cx="903900" cy="587100"/>
            </a:xfrm>
            <a:prstGeom prst="straightConnector1">
              <a:avLst/>
            </a:prstGeom>
            <a:noFill/>
            <a:ln cap="flat" cmpd="sng" w="12700">
              <a:solidFill>
                <a:srgbClr val="FF0000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cxnSp>
          <p:nvCxnSpPr>
            <p:cNvPr id="257" name="Shape 257"/>
            <p:cNvCxnSpPr>
              <a:stCxn id="247" idx="3"/>
              <a:endCxn id="250" idx="1"/>
            </p:cNvCxnSpPr>
            <p:nvPr/>
          </p:nvCxnSpPr>
          <p:spPr>
            <a:xfrm>
              <a:off x="951572" y="4899623"/>
              <a:ext cx="1216200" cy="89400"/>
            </a:xfrm>
            <a:prstGeom prst="straightConnector1">
              <a:avLst/>
            </a:prstGeom>
            <a:noFill/>
            <a:ln cap="flat" cmpd="sng" w="12700">
              <a:solidFill>
                <a:srgbClr val="FF0000"/>
              </a:solidFill>
              <a:prstDash val="solid"/>
              <a:round/>
              <a:headEnd len="sm" w="sm" type="none"/>
              <a:tailEnd len="med" w="med" type="triangle"/>
            </a:ln>
          </p:spPr>
        </p:cxnSp>
      </p:grpSp>
      <p:cxnSp>
        <p:nvCxnSpPr>
          <p:cNvPr id="258" name="Shape 258"/>
          <p:cNvCxnSpPr>
            <a:stCxn id="250" idx="3"/>
            <a:endCxn id="259" idx="2"/>
          </p:cNvCxnSpPr>
          <p:nvPr/>
        </p:nvCxnSpPr>
        <p:spPr>
          <a:xfrm flipH="1" rot="10800000">
            <a:off x="2434814" y="4975543"/>
            <a:ext cx="2388300" cy="135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259" name="Shape 259"/>
          <p:cNvSpPr/>
          <p:nvPr/>
        </p:nvSpPr>
        <p:spPr>
          <a:xfrm>
            <a:off x="4823263" y="3594287"/>
            <a:ext cx="2107500" cy="2762700"/>
          </a:xfrm>
          <a:prstGeom prst="can">
            <a:avLst>
              <a:gd fmla="val 25000" name="adj"/>
            </a:avLst>
          </a:prstGeom>
          <a:solidFill>
            <a:schemeClr val="lt1"/>
          </a:solidFill>
          <a:ln cap="flat" cmpd="sng" w="254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Health Records System</a:t>
            </a:r>
            <a:endParaRPr/>
          </a:p>
        </p:txBody>
      </p:sp>
      <p:pic>
        <p:nvPicPr>
          <p:cNvPr descr="A picture containing dark, person, outdoor  Description generated with high confidence" id="260" name="Shape 26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563350" y="904875"/>
            <a:ext cx="398428" cy="129942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sign  Description generated with high confidence" id="261" name="Shape 26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258552" y="2543175"/>
            <a:ext cx="704850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computer, electronics, music  Description generated with very high confidence" id="262" name="Shape 26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1801475" y="5962651"/>
            <a:ext cx="465385" cy="96872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3" name="Shape 263"/>
          <p:cNvCxnSpPr>
            <a:stCxn id="264" idx="1"/>
            <a:endCxn id="265" idx="3"/>
          </p:cNvCxnSpPr>
          <p:nvPr/>
        </p:nvCxnSpPr>
        <p:spPr>
          <a:xfrm rot="10800000">
            <a:off x="8694258" y="4560465"/>
            <a:ext cx="2917500" cy="18585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med" w="med" type="triangle"/>
          </a:ln>
        </p:spPr>
      </p:cxnSp>
      <p:pic>
        <p:nvPicPr>
          <p:cNvPr descr="A close up of a logo  Description generated with high confidence" id="266" name="Shape 26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1644313" y="4167187"/>
            <a:ext cx="981075" cy="981075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Shape 267"/>
          <p:cNvSpPr txBox="1"/>
          <p:nvPr/>
        </p:nvSpPr>
        <p:spPr>
          <a:xfrm>
            <a:off x="11380186" y="1309087"/>
            <a:ext cx="21675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Physician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Shape 268"/>
          <p:cNvSpPr txBox="1"/>
          <p:nvPr/>
        </p:nvSpPr>
        <p:spPr>
          <a:xfrm>
            <a:off x="11847899" y="2662629"/>
            <a:ext cx="1764600" cy="5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Insurance company agent</a:t>
            </a:r>
            <a:endParaRPr/>
          </a:p>
        </p:txBody>
      </p:sp>
      <p:sp>
        <p:nvSpPr>
          <p:cNvPr id="269" name="Shape 269"/>
          <p:cNvSpPr txBox="1"/>
          <p:nvPr/>
        </p:nvSpPr>
        <p:spPr>
          <a:xfrm>
            <a:off x="11848890" y="4406696"/>
            <a:ext cx="21675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Researcher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Shape 264"/>
          <p:cNvSpPr txBox="1"/>
          <p:nvPr/>
        </p:nvSpPr>
        <p:spPr>
          <a:xfrm>
            <a:off x="11611758" y="6265065"/>
            <a:ext cx="21675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Patient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Shape 270"/>
          <p:cNvSpPr/>
          <p:nvPr/>
        </p:nvSpPr>
        <p:spPr>
          <a:xfrm>
            <a:off x="3200734" y="2245329"/>
            <a:ext cx="172200" cy="158700"/>
          </a:xfrm>
          <a:prstGeom prst="rect">
            <a:avLst/>
          </a:prstGeom>
          <a:solidFill>
            <a:srgbClr val="FF0000"/>
          </a:solidFill>
          <a:ln cap="flat" cmpd="sng" w="254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Shape 271"/>
          <p:cNvSpPr/>
          <p:nvPr/>
        </p:nvSpPr>
        <p:spPr>
          <a:xfrm>
            <a:off x="3101194" y="2633912"/>
            <a:ext cx="267000" cy="411600"/>
          </a:xfrm>
          <a:prstGeom prst="rect">
            <a:avLst/>
          </a:prstGeom>
          <a:solidFill>
            <a:srgbClr val="2DD6DA"/>
          </a:solidFill>
          <a:ln cap="flat" cmpd="sng" w="254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Shape 265"/>
          <p:cNvSpPr/>
          <p:nvPr/>
        </p:nvSpPr>
        <p:spPr>
          <a:xfrm>
            <a:off x="8340013" y="2039250"/>
            <a:ext cx="354300" cy="5042700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A6A6A6"/>
              </a:gs>
            </a:gsLst>
            <a:lin ang="5400012" scaled="0"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/>
              <a:t>NGAC</a:t>
            </a:r>
            <a:endParaRPr sz="1900"/>
          </a:p>
        </p:txBody>
      </p:sp>
      <p:cxnSp>
        <p:nvCxnSpPr>
          <p:cNvPr id="272" name="Shape 272"/>
          <p:cNvCxnSpPr>
            <a:stCxn id="266" idx="1"/>
            <a:endCxn id="265" idx="3"/>
          </p:cNvCxnSpPr>
          <p:nvPr/>
        </p:nvCxnSpPr>
        <p:spPr>
          <a:xfrm rot="10800000">
            <a:off x="8694413" y="4560525"/>
            <a:ext cx="2949900" cy="972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73" name="Shape 273"/>
          <p:cNvCxnSpPr>
            <a:stCxn id="261" idx="1"/>
            <a:endCxn id="265" idx="3"/>
          </p:cNvCxnSpPr>
          <p:nvPr/>
        </p:nvCxnSpPr>
        <p:spPr>
          <a:xfrm flipH="1">
            <a:off x="8694452" y="3114675"/>
            <a:ext cx="2564100" cy="14460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74" name="Shape 274"/>
          <p:cNvCxnSpPr>
            <a:stCxn id="267" idx="1"/>
            <a:endCxn id="265" idx="3"/>
          </p:cNvCxnSpPr>
          <p:nvPr/>
        </p:nvCxnSpPr>
        <p:spPr>
          <a:xfrm flipH="1">
            <a:off x="8694286" y="1462987"/>
            <a:ext cx="2685900" cy="30975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75" name="Shape 275"/>
          <p:cNvCxnSpPr>
            <a:stCxn id="265" idx="1"/>
            <a:endCxn id="259" idx="4"/>
          </p:cNvCxnSpPr>
          <p:nvPr/>
        </p:nvCxnSpPr>
        <p:spPr>
          <a:xfrm flipH="1">
            <a:off x="6930913" y="4560600"/>
            <a:ext cx="1409100" cy="4149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76" name="Shape 276"/>
          <p:cNvCxnSpPr>
            <a:stCxn id="259" idx="4"/>
            <a:endCxn id="265" idx="1"/>
          </p:cNvCxnSpPr>
          <p:nvPr/>
        </p:nvCxnSpPr>
        <p:spPr>
          <a:xfrm flipH="1" rot="10800000">
            <a:off x="6930763" y="4560737"/>
            <a:ext cx="1409100" cy="4149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277" name="Shape 277"/>
          <p:cNvSpPr txBox="1"/>
          <p:nvPr/>
        </p:nvSpPr>
        <p:spPr>
          <a:xfrm>
            <a:off x="7610200" y="1540875"/>
            <a:ext cx="2564100" cy="4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NIST </a:t>
            </a:r>
            <a:r>
              <a:rPr b="1" lang="en-US"/>
              <a:t>NGAC</a:t>
            </a:r>
            <a:r>
              <a:rPr lang="en-US"/>
              <a:t> enforcement point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 txBox="1"/>
          <p:nvPr>
            <p:ph type="title"/>
          </p:nvPr>
        </p:nvSpPr>
        <p:spPr>
          <a:xfrm>
            <a:off x="628075" y="905259"/>
            <a:ext cx="12561600" cy="101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Proposed PM Template</a:t>
            </a:r>
            <a:endParaRPr b="1"/>
          </a:p>
        </p:txBody>
      </p:sp>
      <p:sp>
        <p:nvSpPr>
          <p:cNvPr id="284" name="Shape 284"/>
          <p:cNvSpPr txBox="1"/>
          <p:nvPr>
            <p:ph idx="1" type="body"/>
          </p:nvPr>
        </p:nvSpPr>
        <p:spPr>
          <a:xfrm>
            <a:off x="628075" y="2269074"/>
            <a:ext cx="12561600" cy="46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>
              <a:spcBef>
                <a:spcPts val="600"/>
              </a:spcBef>
              <a:spcAft>
                <a:spcPts val="0"/>
              </a:spcAft>
              <a:buSzPts val="2400"/>
              <a:buChar char="➢"/>
            </a:pPr>
            <a:r>
              <a:rPr lang="en-US" sz="2400"/>
              <a:t>Subjects can include, but are not restricted to</a:t>
            </a:r>
            <a:endParaRPr sz="2400"/>
          </a:p>
          <a:p>
            <a: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2000"/>
              <a:t>Physicians, patient, insurance companies and lawyers.</a:t>
            </a:r>
            <a:endParaRPr sz="2000"/>
          </a:p>
          <a:p>
            <a:pPr indent="-381000" lvl="0" marL="457200">
              <a:spcBef>
                <a:spcPts val="0"/>
              </a:spcBef>
              <a:spcAft>
                <a:spcPts val="0"/>
              </a:spcAft>
              <a:buSzPts val="2400"/>
              <a:buChar char="➢"/>
            </a:pPr>
            <a:r>
              <a:rPr lang="en-US" sz="2400"/>
              <a:t>Subject attributes can include, but are not restricted to</a:t>
            </a:r>
            <a:endParaRPr sz="2400"/>
          </a:p>
          <a:p>
            <a: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2000"/>
              <a:t>Role: Physicians, patient, insurance companies and lawyers</a:t>
            </a:r>
            <a:endParaRPr sz="2000"/>
          </a:p>
          <a:p>
            <a:pPr indent="-381000" lvl="0" marL="457200">
              <a:spcBef>
                <a:spcPts val="0"/>
              </a:spcBef>
              <a:spcAft>
                <a:spcPts val="0"/>
              </a:spcAft>
              <a:buSzPts val="2400"/>
              <a:buChar char="➢"/>
            </a:pPr>
            <a:r>
              <a:rPr lang="en-US" sz="2400"/>
              <a:t>The objects are individual fields of a patient’s data, as received from the Mobile Node.</a:t>
            </a:r>
            <a:endParaRPr sz="2400"/>
          </a:p>
          <a:p>
            <a: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2000"/>
              <a:t>Eg. Calorie recordings at a given time instance.</a:t>
            </a:r>
            <a:endParaRPr sz="2000"/>
          </a:p>
          <a:p>
            <a:pPr indent="-381000" lvl="0" marL="457200">
              <a:spcBef>
                <a:spcPts val="0"/>
              </a:spcBef>
              <a:spcAft>
                <a:spcPts val="0"/>
              </a:spcAft>
              <a:buSzPts val="2400"/>
              <a:buChar char="➢"/>
            </a:pPr>
            <a:r>
              <a:rPr lang="en-US" sz="2400"/>
              <a:t>Object attributes can include, but are not restricted to</a:t>
            </a:r>
            <a:endParaRPr sz="2400"/>
          </a:p>
          <a:p>
            <a: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2000"/>
              <a:t>Owner: Patient ID</a:t>
            </a:r>
            <a:endParaRPr sz="2000"/>
          </a:p>
          <a:p>
            <a: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2000"/>
              <a:t>Type: Calories, Steps</a:t>
            </a:r>
            <a:endParaRPr sz="2000"/>
          </a:p>
          <a:p>
            <a: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2000"/>
              <a:t>Time: Time at which the data instance was collected.</a:t>
            </a:r>
            <a:endParaRPr sz="2000"/>
          </a:p>
          <a:p>
            <a:pPr indent="-381000" lvl="0" marL="457200">
              <a:spcBef>
                <a:spcPts val="0"/>
              </a:spcBef>
              <a:spcAft>
                <a:spcPts val="0"/>
              </a:spcAft>
              <a:buSzPts val="2400"/>
              <a:buChar char="➢"/>
            </a:pPr>
            <a:r>
              <a:rPr lang="en-US" sz="2400"/>
              <a:t>The Administrator is responsible assigning actual access rights.</a:t>
            </a:r>
            <a:endParaRPr sz="24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 txBox="1"/>
          <p:nvPr>
            <p:ph type="title"/>
          </p:nvPr>
        </p:nvSpPr>
        <p:spPr>
          <a:xfrm>
            <a:off x="628075" y="228034"/>
            <a:ext cx="12561600" cy="101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Example Policy</a:t>
            </a:r>
            <a:endParaRPr b="1"/>
          </a:p>
        </p:txBody>
      </p:sp>
      <p:sp>
        <p:nvSpPr>
          <p:cNvPr id="291" name="Shape 291"/>
          <p:cNvSpPr txBox="1"/>
          <p:nvPr>
            <p:ph idx="1" type="body"/>
          </p:nvPr>
        </p:nvSpPr>
        <p:spPr>
          <a:xfrm>
            <a:off x="628075" y="1552400"/>
            <a:ext cx="4080600" cy="515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  <a:p>
            <a:pPr indent="-361950" lvl="0" marL="457200" rtl="0">
              <a:spcBef>
                <a:spcPts val="600"/>
              </a:spcBef>
              <a:spcAft>
                <a:spcPts val="0"/>
              </a:spcAft>
              <a:buSzPts val="2100"/>
              <a:buChar char="➢"/>
            </a:pPr>
            <a:r>
              <a:rPr lang="en-US" sz="2100"/>
              <a:t>The doctor u5 is allowed read access to patient u2’s ‘steps’ on the date ‘aa/bb/cc’.</a:t>
            </a:r>
            <a:endParaRPr sz="2100"/>
          </a:p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  <a:p>
            <a:pPr indent="-342900" lvl="0" marL="457200">
              <a:spcBef>
                <a:spcPts val="600"/>
              </a:spcBef>
              <a:spcAft>
                <a:spcPts val="0"/>
              </a:spcAft>
              <a:buSzPts val="1800"/>
              <a:buChar char="➢"/>
            </a:pPr>
            <a:r>
              <a:rPr lang="en-US" sz="2100"/>
              <a:t>The researchers u3 and u4 are allowed read access to all fitness-data features of all patients. </a:t>
            </a:r>
            <a:endParaRPr sz="2100"/>
          </a:p>
          <a:p>
            <a:pPr indent="0" lvl="0" marL="0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</p:txBody>
      </p:sp>
      <p:pic>
        <p:nvPicPr>
          <p:cNvPr id="292" name="Shape 2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08650" y="1552400"/>
            <a:ext cx="8924776" cy="5449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 txBox="1"/>
          <p:nvPr>
            <p:ph type="title"/>
          </p:nvPr>
        </p:nvSpPr>
        <p:spPr>
          <a:xfrm>
            <a:off x="628075" y="905259"/>
            <a:ext cx="12561600" cy="101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Technical Challenges</a:t>
            </a:r>
            <a:endParaRPr b="1"/>
          </a:p>
        </p:txBody>
      </p:sp>
      <p:sp>
        <p:nvSpPr>
          <p:cNvPr id="299" name="Shape 299"/>
          <p:cNvSpPr txBox="1"/>
          <p:nvPr>
            <p:ph idx="1" type="body"/>
          </p:nvPr>
        </p:nvSpPr>
        <p:spPr>
          <a:xfrm>
            <a:off x="628074" y="2487882"/>
            <a:ext cx="12561600" cy="422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/>
              <a:t>Construction of the PM graph:</a:t>
            </a:r>
            <a:endParaRPr/>
          </a:p>
          <a:p>
            <a:pPr indent="-355600" lvl="1" marL="914400" rtl="0">
              <a:spcBef>
                <a:spcPts val="600"/>
              </a:spcBef>
              <a:spcAft>
                <a:spcPts val="0"/>
              </a:spcAft>
              <a:buSzPts val="2000"/>
              <a:buChar char="○"/>
            </a:pPr>
            <a:r>
              <a:rPr lang="en-US" sz="2000"/>
              <a:t>Adding nodes and edges</a:t>
            </a:r>
            <a:endParaRPr sz="2000"/>
          </a:p>
          <a:p>
            <a:pPr indent="-355600" lvl="2" marL="1371600" rtl="0"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-US" sz="2000"/>
              <a:t>Objects and object attributes obtained from incoming traffic.</a:t>
            </a:r>
            <a:endParaRPr sz="2000"/>
          </a:p>
          <a:p>
            <a:pPr indent="-355600" lvl="2" marL="1371600" rtl="0"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-US" sz="2000"/>
              <a:t>Users and user attributes are collected from an access portal.</a:t>
            </a:r>
            <a:endParaRPr sz="2000"/>
          </a:p>
          <a:p>
            <a:pPr indent="-355600" lvl="2" marL="1371600" rtl="0"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-US" sz="2000"/>
              <a:t>Administrator is responsible for adding associations in the PM graph.  </a:t>
            </a:r>
            <a:endParaRPr sz="2000"/>
          </a:p>
          <a:p>
            <a: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2000"/>
              <a:t>Index construction</a:t>
            </a:r>
            <a:endParaRPr sz="2000"/>
          </a:p>
          <a:p>
            <a:pPr indent="-355600" lvl="2" marL="1371600" rtl="0"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-US" sz="2000"/>
              <a:t>User and object nodes are indexed with reachable operation nodes.</a:t>
            </a:r>
            <a:endParaRPr sz="2000"/>
          </a:p>
          <a:p>
            <a:pPr indent="-355600" lvl="2" marL="1371600" rtl="0"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-US" sz="2000"/>
              <a:t>Operations nodes are indexed with reachable source nodes.</a:t>
            </a:r>
            <a:endParaRPr sz="20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 txBox="1"/>
          <p:nvPr>
            <p:ph type="title"/>
          </p:nvPr>
        </p:nvSpPr>
        <p:spPr>
          <a:xfrm>
            <a:off x="628075" y="905259"/>
            <a:ext cx="12561600" cy="101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Technical Challenges</a:t>
            </a:r>
            <a:endParaRPr b="1"/>
          </a:p>
        </p:txBody>
      </p:sp>
      <p:sp>
        <p:nvSpPr>
          <p:cNvPr id="306" name="Shape 306"/>
          <p:cNvSpPr txBox="1"/>
          <p:nvPr>
            <p:ph idx="1" type="body"/>
          </p:nvPr>
        </p:nvSpPr>
        <p:spPr>
          <a:xfrm>
            <a:off x="628074" y="2487882"/>
            <a:ext cx="12561600" cy="422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/>
              <a:t>Types of</a:t>
            </a:r>
            <a:r>
              <a:rPr lang="en-US"/>
              <a:t> access requests:</a:t>
            </a:r>
            <a:endParaRPr/>
          </a:p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➢"/>
            </a:pPr>
            <a:r>
              <a:rPr lang="en-US" sz="2400"/>
              <a:t>Query of type &lt;u, op, o&gt;: Can Dr Jekyll read the patient Mr Hyde’s data?</a:t>
            </a:r>
            <a:endParaRPr sz="2400"/>
          </a:p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➢"/>
            </a:pPr>
            <a:r>
              <a:rPr lang="en-US" sz="2400"/>
              <a:t>Query of the type &lt;u, *, *&gt;: What privileges does user u have?</a:t>
            </a:r>
            <a:endParaRPr sz="2400"/>
          </a:p>
          <a:p>
            <a:pPr indent="0" lvl="0" marL="0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 txBox="1"/>
          <p:nvPr>
            <p:ph type="title"/>
          </p:nvPr>
        </p:nvSpPr>
        <p:spPr>
          <a:xfrm>
            <a:off x="628075" y="342659"/>
            <a:ext cx="12561600" cy="101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Implementation Architecture</a:t>
            </a:r>
            <a:endParaRPr b="1"/>
          </a:p>
        </p:txBody>
      </p:sp>
      <p:sp>
        <p:nvSpPr>
          <p:cNvPr id="313" name="Shape 313"/>
          <p:cNvSpPr/>
          <p:nvPr/>
        </p:nvSpPr>
        <p:spPr>
          <a:xfrm>
            <a:off x="11411376" y="3193188"/>
            <a:ext cx="219300" cy="359100"/>
          </a:xfrm>
          <a:prstGeom prst="rect">
            <a:avLst/>
          </a:prstGeom>
          <a:solidFill>
            <a:srgbClr val="2DD6DA"/>
          </a:solidFill>
          <a:ln cap="flat" cmpd="sng" w="254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14" name="Shape 314"/>
          <p:cNvGrpSpPr/>
          <p:nvPr/>
        </p:nvGrpSpPr>
        <p:grpSpPr>
          <a:xfrm>
            <a:off x="11411375" y="1625350"/>
            <a:ext cx="2253000" cy="2987150"/>
            <a:chOff x="11411375" y="1625350"/>
            <a:chExt cx="2253000" cy="2987150"/>
          </a:xfrm>
        </p:grpSpPr>
        <p:pic>
          <p:nvPicPr>
            <p:cNvPr descr="A picture containing window blind, necktie  Description generated with high confidence" id="315" name="Shape 31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1919460" y="1957156"/>
              <a:ext cx="1046956" cy="265534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6" name="Shape 316"/>
            <p:cNvSpPr/>
            <p:nvPr/>
          </p:nvSpPr>
          <p:spPr>
            <a:xfrm>
              <a:off x="11949260" y="3274967"/>
              <a:ext cx="141300" cy="138600"/>
            </a:xfrm>
            <a:prstGeom prst="rect">
              <a:avLst/>
            </a:prstGeom>
            <a:solidFill>
              <a:srgbClr val="FF0000"/>
            </a:solidFill>
            <a:ln cap="flat" cmpd="sng" w="254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Shape 317"/>
            <p:cNvSpPr/>
            <p:nvPr/>
          </p:nvSpPr>
          <p:spPr>
            <a:xfrm>
              <a:off x="12276399" y="2771105"/>
              <a:ext cx="141300" cy="138600"/>
            </a:xfrm>
            <a:prstGeom prst="rect">
              <a:avLst/>
            </a:prstGeom>
            <a:solidFill>
              <a:srgbClr val="FF0000"/>
            </a:solidFill>
            <a:ln cap="flat" cmpd="sng" w="254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Shape 318"/>
            <p:cNvSpPr/>
            <p:nvPr/>
          </p:nvSpPr>
          <p:spPr>
            <a:xfrm>
              <a:off x="12095326" y="2140429"/>
              <a:ext cx="141300" cy="138600"/>
            </a:xfrm>
            <a:prstGeom prst="rect">
              <a:avLst/>
            </a:prstGeom>
            <a:solidFill>
              <a:srgbClr val="FF0000"/>
            </a:solidFill>
            <a:ln cap="flat" cmpd="sng" w="254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Shape 319"/>
            <p:cNvSpPr txBox="1"/>
            <p:nvPr/>
          </p:nvSpPr>
          <p:spPr>
            <a:xfrm>
              <a:off x="11411375" y="1625350"/>
              <a:ext cx="2253000" cy="268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Body-area network</a:t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20" name="Shape 320"/>
            <p:cNvCxnSpPr>
              <a:stCxn id="318" idx="2"/>
              <a:endCxn id="313" idx="3"/>
            </p:cNvCxnSpPr>
            <p:nvPr/>
          </p:nvCxnSpPr>
          <p:spPr>
            <a:xfrm flipH="1">
              <a:off x="11630776" y="2279029"/>
              <a:ext cx="535200" cy="1093800"/>
            </a:xfrm>
            <a:prstGeom prst="straightConnector1">
              <a:avLst/>
            </a:prstGeom>
            <a:noFill/>
            <a:ln cap="flat" cmpd="sng" w="12700">
              <a:solidFill>
                <a:srgbClr val="FF0000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cxnSp>
          <p:nvCxnSpPr>
            <p:cNvPr id="321" name="Shape 321"/>
            <p:cNvCxnSpPr>
              <a:stCxn id="317" idx="2"/>
              <a:endCxn id="313" idx="3"/>
            </p:cNvCxnSpPr>
            <p:nvPr/>
          </p:nvCxnSpPr>
          <p:spPr>
            <a:xfrm flipH="1">
              <a:off x="11630649" y="2909705"/>
              <a:ext cx="716400" cy="462900"/>
            </a:xfrm>
            <a:prstGeom prst="straightConnector1">
              <a:avLst/>
            </a:prstGeom>
            <a:noFill/>
            <a:ln cap="flat" cmpd="sng" w="12700">
              <a:solidFill>
                <a:srgbClr val="FF0000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cxnSp>
          <p:nvCxnSpPr>
            <p:cNvPr id="322" name="Shape 322"/>
            <p:cNvCxnSpPr>
              <a:stCxn id="316" idx="1"/>
              <a:endCxn id="313" idx="3"/>
            </p:cNvCxnSpPr>
            <p:nvPr/>
          </p:nvCxnSpPr>
          <p:spPr>
            <a:xfrm flipH="1">
              <a:off x="11630660" y="3344267"/>
              <a:ext cx="318600" cy="28500"/>
            </a:xfrm>
            <a:prstGeom prst="straightConnector1">
              <a:avLst/>
            </a:prstGeom>
            <a:noFill/>
            <a:ln cap="flat" cmpd="sng" w="12700">
              <a:solidFill>
                <a:srgbClr val="FF0000"/>
              </a:solidFill>
              <a:prstDash val="solid"/>
              <a:round/>
              <a:headEnd len="sm" w="sm" type="none"/>
              <a:tailEnd len="med" w="med" type="triangle"/>
            </a:ln>
          </p:spPr>
        </p:cxnSp>
      </p:grpSp>
      <p:grpSp>
        <p:nvGrpSpPr>
          <p:cNvPr id="323" name="Shape 323"/>
          <p:cNvGrpSpPr/>
          <p:nvPr/>
        </p:nvGrpSpPr>
        <p:grpSpPr>
          <a:xfrm>
            <a:off x="10727663" y="5062855"/>
            <a:ext cx="1396200" cy="1547495"/>
            <a:chOff x="10727663" y="5062855"/>
            <a:chExt cx="1396200" cy="1547495"/>
          </a:xfrm>
        </p:grpSpPr>
        <p:pic>
          <p:nvPicPr>
            <p:cNvPr id="324" name="Shape 32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0902275" y="5062855"/>
              <a:ext cx="1046975" cy="12463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5" name="Shape 325"/>
            <p:cNvSpPr txBox="1"/>
            <p:nvPr/>
          </p:nvSpPr>
          <p:spPr>
            <a:xfrm>
              <a:off x="10727663" y="6251250"/>
              <a:ext cx="1396200" cy="359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/>
                <a:t>Administrator</a:t>
              </a:r>
              <a:endParaRPr/>
            </a:p>
          </p:txBody>
        </p:sp>
      </p:grpSp>
      <p:grpSp>
        <p:nvGrpSpPr>
          <p:cNvPr id="326" name="Shape 326"/>
          <p:cNvGrpSpPr/>
          <p:nvPr/>
        </p:nvGrpSpPr>
        <p:grpSpPr>
          <a:xfrm>
            <a:off x="7018300" y="2499525"/>
            <a:ext cx="4393076" cy="3186530"/>
            <a:chOff x="7018300" y="2499525"/>
            <a:chExt cx="4393076" cy="3186530"/>
          </a:xfrm>
        </p:grpSpPr>
        <p:sp>
          <p:nvSpPr>
            <p:cNvPr id="327" name="Shape 327"/>
            <p:cNvSpPr/>
            <p:nvPr/>
          </p:nvSpPr>
          <p:spPr>
            <a:xfrm>
              <a:off x="7018300" y="2971950"/>
              <a:ext cx="1494000" cy="801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/>
                <a:t>Policy machine graph database</a:t>
              </a:r>
              <a:endParaRPr/>
            </a:p>
          </p:txBody>
        </p:sp>
        <p:sp>
          <p:nvSpPr>
            <p:cNvPr id="328" name="Shape 328"/>
            <p:cNvSpPr txBox="1"/>
            <p:nvPr/>
          </p:nvSpPr>
          <p:spPr>
            <a:xfrm>
              <a:off x="9829525" y="4442200"/>
              <a:ext cx="1494000" cy="406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317500" lvl="0" marL="457200">
                <a:spcBef>
                  <a:spcPts val="0"/>
                </a:spcBef>
                <a:spcAft>
                  <a:spcPts val="0"/>
                </a:spcAft>
                <a:buSzPts val="1400"/>
                <a:buAutoNum type="arabicPeriod"/>
              </a:pPr>
              <a:r>
                <a:rPr lang="en-US"/>
                <a:t>Policies</a:t>
              </a:r>
              <a:endParaRPr/>
            </a:p>
          </p:txBody>
        </p:sp>
        <p:cxnSp>
          <p:nvCxnSpPr>
            <p:cNvPr id="329" name="Shape 329"/>
            <p:cNvCxnSpPr>
              <a:stCxn id="313" idx="1"/>
              <a:endCxn id="327" idx="3"/>
            </p:cNvCxnSpPr>
            <p:nvPr/>
          </p:nvCxnSpPr>
          <p:spPr>
            <a:xfrm rot="10800000">
              <a:off x="8512176" y="3372738"/>
              <a:ext cx="28992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330" name="Shape 330"/>
            <p:cNvCxnSpPr>
              <a:stCxn id="324" idx="1"/>
              <a:endCxn id="327" idx="3"/>
            </p:cNvCxnSpPr>
            <p:nvPr/>
          </p:nvCxnSpPr>
          <p:spPr>
            <a:xfrm rot="10800000">
              <a:off x="8512175" y="3372755"/>
              <a:ext cx="2390100" cy="23133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331" name="Shape 331"/>
            <p:cNvSpPr txBox="1"/>
            <p:nvPr/>
          </p:nvSpPr>
          <p:spPr>
            <a:xfrm>
              <a:off x="9253675" y="2499525"/>
              <a:ext cx="1954200" cy="80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317500" lvl="0" marL="457200">
                <a:spcBef>
                  <a:spcPts val="0"/>
                </a:spcBef>
                <a:spcAft>
                  <a:spcPts val="0"/>
                </a:spcAft>
                <a:buSzPts val="1400"/>
                <a:buAutoNum type="arabicPeriod"/>
              </a:pPr>
              <a:r>
                <a:rPr lang="en-US"/>
                <a:t>ownerid, calories = xx, steps = yy</a:t>
              </a:r>
              <a:endParaRPr/>
            </a:p>
          </p:txBody>
        </p:sp>
      </p:grpSp>
      <p:pic>
        <p:nvPicPr>
          <p:cNvPr id="332" name="Shape 3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53575" y="1957155"/>
            <a:ext cx="742800" cy="74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Shape 33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57375" y="3298644"/>
            <a:ext cx="535200" cy="1767886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Shape 334"/>
          <p:cNvSpPr txBox="1"/>
          <p:nvPr/>
        </p:nvSpPr>
        <p:spPr>
          <a:xfrm>
            <a:off x="302150" y="5904650"/>
            <a:ext cx="3594600" cy="11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/>
              <a:t>Request</a:t>
            </a:r>
            <a:endParaRPr b="1" sz="1800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Can I access X’s calorie data?</a:t>
            </a:r>
            <a:endParaRPr sz="18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What access rights do I have?</a:t>
            </a:r>
            <a:endParaRPr sz="1800"/>
          </a:p>
        </p:txBody>
      </p:sp>
      <p:grpSp>
        <p:nvGrpSpPr>
          <p:cNvPr id="335" name="Shape 335"/>
          <p:cNvGrpSpPr/>
          <p:nvPr/>
        </p:nvGrpSpPr>
        <p:grpSpPr>
          <a:xfrm>
            <a:off x="5423300" y="2346150"/>
            <a:ext cx="2466175" cy="998125"/>
            <a:chOff x="5423300" y="2346150"/>
            <a:chExt cx="2466175" cy="998125"/>
          </a:xfrm>
        </p:grpSpPr>
        <p:cxnSp>
          <p:nvCxnSpPr>
            <p:cNvPr id="336" name="Shape 336"/>
            <p:cNvCxnSpPr>
              <a:stCxn id="337" idx="3"/>
              <a:endCxn id="327" idx="0"/>
            </p:cNvCxnSpPr>
            <p:nvPr/>
          </p:nvCxnSpPr>
          <p:spPr>
            <a:xfrm flipH="1" rot="10800000">
              <a:off x="5423300" y="2971975"/>
              <a:ext cx="2342100" cy="372300"/>
            </a:xfrm>
            <a:prstGeom prst="bentConnector4">
              <a:avLst>
                <a:gd fmla="val 22451" name="adj1"/>
                <a:gd fmla="val 163967" name="adj2"/>
              </a:avLst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338" name="Shape 338"/>
            <p:cNvSpPr txBox="1"/>
            <p:nvPr/>
          </p:nvSpPr>
          <p:spPr>
            <a:xfrm>
              <a:off x="5935275" y="2346150"/>
              <a:ext cx="1954200" cy="359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/>
                <a:t>3. User ID, Attributes</a:t>
              </a:r>
              <a:endParaRPr/>
            </a:p>
          </p:txBody>
        </p:sp>
      </p:grpSp>
      <p:grpSp>
        <p:nvGrpSpPr>
          <p:cNvPr id="339" name="Shape 339"/>
          <p:cNvGrpSpPr/>
          <p:nvPr/>
        </p:nvGrpSpPr>
        <p:grpSpPr>
          <a:xfrm>
            <a:off x="5265525" y="3372850"/>
            <a:ext cx="1752900" cy="2232300"/>
            <a:chOff x="5265525" y="3372850"/>
            <a:chExt cx="1752900" cy="2232300"/>
          </a:xfrm>
        </p:grpSpPr>
        <p:cxnSp>
          <p:nvCxnSpPr>
            <p:cNvPr id="340" name="Shape 340"/>
            <p:cNvCxnSpPr>
              <a:stCxn id="341" idx="3"/>
              <a:endCxn id="327" idx="1"/>
            </p:cNvCxnSpPr>
            <p:nvPr/>
          </p:nvCxnSpPr>
          <p:spPr>
            <a:xfrm flipH="1" rot="10800000">
              <a:off x="5361825" y="3372850"/>
              <a:ext cx="1656600" cy="2232300"/>
            </a:xfrm>
            <a:prstGeom prst="bentConnector3">
              <a:avLst>
                <a:gd fmla="val 49996" name="adj1"/>
              </a:avLst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342" name="Shape 342"/>
            <p:cNvSpPr txBox="1"/>
            <p:nvPr/>
          </p:nvSpPr>
          <p:spPr>
            <a:xfrm>
              <a:off x="5265525" y="4323725"/>
              <a:ext cx="1587000" cy="74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/>
                <a:t>6. Request</a:t>
              </a:r>
              <a:endParaRPr b="1"/>
            </a:p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/>
                <a:t>(u, op, p)</a:t>
              </a:r>
              <a:endParaRPr/>
            </a:p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/>
                <a:t>(u, *, *)</a:t>
              </a:r>
              <a:endParaRPr/>
            </a:p>
          </p:txBody>
        </p:sp>
      </p:grpSp>
      <p:grpSp>
        <p:nvGrpSpPr>
          <p:cNvPr id="343" name="Shape 343"/>
          <p:cNvGrpSpPr/>
          <p:nvPr/>
        </p:nvGrpSpPr>
        <p:grpSpPr>
          <a:xfrm>
            <a:off x="1524950" y="1407475"/>
            <a:ext cx="3248400" cy="2775000"/>
            <a:chOff x="1524950" y="1407475"/>
            <a:chExt cx="3248400" cy="2775000"/>
          </a:xfrm>
        </p:grpSpPr>
        <p:cxnSp>
          <p:nvCxnSpPr>
            <p:cNvPr id="344" name="Shape 344"/>
            <p:cNvCxnSpPr>
              <a:stCxn id="337" idx="0"/>
              <a:endCxn id="332" idx="0"/>
            </p:cNvCxnSpPr>
            <p:nvPr/>
          </p:nvCxnSpPr>
          <p:spPr>
            <a:xfrm flipH="1" rot="5400000">
              <a:off x="2655950" y="826075"/>
              <a:ext cx="986400" cy="3248400"/>
            </a:xfrm>
            <a:prstGeom prst="bentConnector3">
              <a:avLst>
                <a:gd fmla="val 124133" name="adj1"/>
              </a:avLst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345" name="Shape 345"/>
            <p:cNvCxnSpPr>
              <a:stCxn id="337" idx="2"/>
              <a:endCxn id="333" idx="3"/>
            </p:cNvCxnSpPr>
            <p:nvPr/>
          </p:nvCxnSpPr>
          <p:spPr>
            <a:xfrm rot="5400000">
              <a:off x="3064250" y="2473375"/>
              <a:ext cx="437400" cy="2980800"/>
            </a:xfrm>
            <a:prstGeom prst="bentConnector2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346" name="Shape 346"/>
            <p:cNvSpPr txBox="1"/>
            <p:nvPr/>
          </p:nvSpPr>
          <p:spPr>
            <a:xfrm>
              <a:off x="3208450" y="3898400"/>
              <a:ext cx="1299900" cy="262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/>
                <a:t>4. User ID</a:t>
              </a:r>
              <a:endParaRPr/>
            </a:p>
          </p:txBody>
        </p:sp>
        <p:sp>
          <p:nvSpPr>
            <p:cNvPr id="347" name="Shape 347"/>
            <p:cNvSpPr txBox="1"/>
            <p:nvPr/>
          </p:nvSpPr>
          <p:spPr>
            <a:xfrm>
              <a:off x="2386850" y="1407475"/>
              <a:ext cx="1299900" cy="262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/>
                <a:t>4. </a:t>
              </a:r>
              <a:r>
                <a:rPr lang="en-US"/>
                <a:t>User ID</a:t>
              </a:r>
              <a:endParaRPr/>
            </a:p>
          </p:txBody>
        </p:sp>
      </p:grpSp>
      <p:grpSp>
        <p:nvGrpSpPr>
          <p:cNvPr id="348" name="Shape 348"/>
          <p:cNvGrpSpPr/>
          <p:nvPr/>
        </p:nvGrpSpPr>
        <p:grpSpPr>
          <a:xfrm>
            <a:off x="1792575" y="2328555"/>
            <a:ext cx="3630725" cy="1854032"/>
            <a:chOff x="1792575" y="2328555"/>
            <a:chExt cx="3630725" cy="1854032"/>
          </a:xfrm>
        </p:grpSpPr>
        <p:sp>
          <p:nvSpPr>
            <p:cNvPr id="337" name="Shape 337"/>
            <p:cNvSpPr/>
            <p:nvPr/>
          </p:nvSpPr>
          <p:spPr>
            <a:xfrm>
              <a:off x="4123400" y="2943475"/>
              <a:ext cx="1299900" cy="801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/>
                <a:t>Registration portal</a:t>
              </a:r>
              <a:endParaRPr/>
            </a:p>
          </p:txBody>
        </p:sp>
        <p:cxnSp>
          <p:nvCxnSpPr>
            <p:cNvPr id="349" name="Shape 349"/>
            <p:cNvCxnSpPr>
              <a:stCxn id="332" idx="3"/>
              <a:endCxn id="337" idx="1"/>
            </p:cNvCxnSpPr>
            <p:nvPr/>
          </p:nvCxnSpPr>
          <p:spPr>
            <a:xfrm>
              <a:off x="1896375" y="2328555"/>
              <a:ext cx="2226900" cy="10158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350" name="Shape 350"/>
            <p:cNvCxnSpPr>
              <a:stCxn id="333" idx="3"/>
              <a:endCxn id="337" idx="1"/>
            </p:cNvCxnSpPr>
            <p:nvPr/>
          </p:nvCxnSpPr>
          <p:spPr>
            <a:xfrm flipH="1" rot="10800000">
              <a:off x="1792575" y="3344387"/>
              <a:ext cx="2330700" cy="8382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351" name="Shape 351"/>
            <p:cNvSpPr txBox="1"/>
            <p:nvPr/>
          </p:nvSpPr>
          <p:spPr>
            <a:xfrm>
              <a:off x="3160300" y="2709150"/>
              <a:ext cx="1396200" cy="262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/>
                <a:t>2. Attributes</a:t>
              </a:r>
              <a:endParaRPr/>
            </a:p>
          </p:txBody>
        </p:sp>
        <p:sp>
          <p:nvSpPr>
            <p:cNvPr id="352" name="Shape 352"/>
            <p:cNvSpPr txBox="1"/>
            <p:nvPr/>
          </p:nvSpPr>
          <p:spPr>
            <a:xfrm>
              <a:off x="2983300" y="3552300"/>
              <a:ext cx="1396200" cy="262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/>
                <a:t>2. Attributes</a:t>
              </a:r>
              <a:endParaRPr/>
            </a:p>
          </p:txBody>
        </p:sp>
      </p:grpSp>
      <p:sp>
        <p:nvSpPr>
          <p:cNvPr id="353" name="Shape 353"/>
          <p:cNvSpPr txBox="1"/>
          <p:nvPr/>
        </p:nvSpPr>
        <p:spPr>
          <a:xfrm>
            <a:off x="30950" y="4035588"/>
            <a:ext cx="1494000" cy="29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Physician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Shape 354"/>
          <p:cNvSpPr txBox="1"/>
          <p:nvPr/>
        </p:nvSpPr>
        <p:spPr>
          <a:xfrm>
            <a:off x="162575" y="2152725"/>
            <a:ext cx="1146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Researcher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55" name="Shape 355"/>
          <p:cNvGrpSpPr/>
          <p:nvPr/>
        </p:nvGrpSpPr>
        <p:grpSpPr>
          <a:xfrm>
            <a:off x="1792425" y="2328555"/>
            <a:ext cx="3569400" cy="3647995"/>
            <a:chOff x="1792425" y="2328555"/>
            <a:chExt cx="3569400" cy="3647995"/>
          </a:xfrm>
        </p:grpSpPr>
        <p:sp>
          <p:nvSpPr>
            <p:cNvPr id="341" name="Shape 341"/>
            <p:cNvSpPr/>
            <p:nvPr/>
          </p:nvSpPr>
          <p:spPr>
            <a:xfrm>
              <a:off x="3965625" y="5233750"/>
              <a:ext cx="1396200" cy="7428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/>
                <a:t>Access portal</a:t>
              </a:r>
              <a:endParaRPr/>
            </a:p>
          </p:txBody>
        </p:sp>
        <p:cxnSp>
          <p:nvCxnSpPr>
            <p:cNvPr id="356" name="Shape 356"/>
            <p:cNvCxnSpPr>
              <a:stCxn id="332" idx="3"/>
              <a:endCxn id="341" idx="1"/>
            </p:cNvCxnSpPr>
            <p:nvPr/>
          </p:nvCxnSpPr>
          <p:spPr>
            <a:xfrm>
              <a:off x="1896375" y="2328555"/>
              <a:ext cx="2069400" cy="3276600"/>
            </a:xfrm>
            <a:prstGeom prst="bentConnector3">
              <a:avLst>
                <a:gd fmla="val 49996" name="adj1"/>
              </a:avLst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357" name="Shape 357"/>
            <p:cNvCxnSpPr>
              <a:endCxn id="341" idx="0"/>
            </p:cNvCxnSpPr>
            <p:nvPr/>
          </p:nvCxnSpPr>
          <p:spPr>
            <a:xfrm>
              <a:off x="1792425" y="4182550"/>
              <a:ext cx="2871300" cy="10512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358" name="Shape 358"/>
            <p:cNvSpPr txBox="1"/>
            <p:nvPr/>
          </p:nvSpPr>
          <p:spPr>
            <a:xfrm>
              <a:off x="2783500" y="4853225"/>
              <a:ext cx="1795800" cy="359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/>
                <a:t>5. Access Request</a:t>
              </a:r>
              <a:endParaRPr/>
            </a:p>
          </p:txBody>
        </p:sp>
      </p:grpSp>
      <p:grpSp>
        <p:nvGrpSpPr>
          <p:cNvPr id="359" name="Shape 359"/>
          <p:cNvGrpSpPr/>
          <p:nvPr/>
        </p:nvGrpSpPr>
        <p:grpSpPr>
          <a:xfrm>
            <a:off x="4663600" y="3773550"/>
            <a:ext cx="4178975" cy="2836800"/>
            <a:chOff x="4663600" y="3773550"/>
            <a:chExt cx="4178975" cy="2836800"/>
          </a:xfrm>
        </p:grpSpPr>
        <p:sp>
          <p:nvSpPr>
            <p:cNvPr id="360" name="Shape 360"/>
            <p:cNvSpPr/>
            <p:nvPr/>
          </p:nvSpPr>
          <p:spPr>
            <a:xfrm>
              <a:off x="7067200" y="5867550"/>
              <a:ext cx="1396200" cy="7428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/>
                <a:t>Data</a:t>
              </a:r>
              <a:endParaRPr/>
            </a:p>
          </p:txBody>
        </p:sp>
        <p:cxnSp>
          <p:nvCxnSpPr>
            <p:cNvPr id="361" name="Shape 361"/>
            <p:cNvCxnSpPr>
              <a:stCxn id="327" idx="2"/>
              <a:endCxn id="360" idx="0"/>
            </p:cNvCxnSpPr>
            <p:nvPr/>
          </p:nvCxnSpPr>
          <p:spPr>
            <a:xfrm>
              <a:off x="7765300" y="3773550"/>
              <a:ext cx="0" cy="20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362" name="Shape 362"/>
            <p:cNvCxnSpPr>
              <a:stCxn id="360" idx="1"/>
              <a:endCxn id="341" idx="2"/>
            </p:cNvCxnSpPr>
            <p:nvPr/>
          </p:nvCxnSpPr>
          <p:spPr>
            <a:xfrm rot="10800000">
              <a:off x="4663600" y="5976450"/>
              <a:ext cx="2403600" cy="262500"/>
            </a:xfrm>
            <a:prstGeom prst="bentConnector2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363" name="Shape 363"/>
            <p:cNvSpPr txBox="1"/>
            <p:nvPr/>
          </p:nvSpPr>
          <p:spPr>
            <a:xfrm>
              <a:off x="6589575" y="5062850"/>
              <a:ext cx="2253000" cy="638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/>
                <a:t>7. Requested Data (after policy evaluation)</a:t>
              </a:r>
              <a:endParaRPr/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Shape 369"/>
          <p:cNvSpPr txBox="1"/>
          <p:nvPr>
            <p:ph type="title"/>
          </p:nvPr>
        </p:nvSpPr>
        <p:spPr>
          <a:xfrm>
            <a:off x="628075" y="405159"/>
            <a:ext cx="12561600" cy="101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Evaluation of &lt;u1, op2, o1&gt;</a:t>
            </a:r>
            <a:endParaRPr b="1"/>
          </a:p>
        </p:txBody>
      </p:sp>
      <p:sp>
        <p:nvSpPr>
          <p:cNvPr id="370" name="Shape 370"/>
          <p:cNvSpPr/>
          <p:nvPr/>
        </p:nvSpPr>
        <p:spPr>
          <a:xfrm>
            <a:off x="489725" y="3479900"/>
            <a:ext cx="651000" cy="5625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u1</a:t>
            </a:r>
            <a:endParaRPr/>
          </a:p>
        </p:txBody>
      </p:sp>
      <p:sp>
        <p:nvSpPr>
          <p:cNvPr id="371" name="Shape 371"/>
          <p:cNvSpPr/>
          <p:nvPr/>
        </p:nvSpPr>
        <p:spPr>
          <a:xfrm>
            <a:off x="2319500" y="2917400"/>
            <a:ext cx="651000" cy="5625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/>
              <a:t>ua1</a:t>
            </a:r>
            <a:endParaRPr sz="1300"/>
          </a:p>
        </p:txBody>
      </p:sp>
      <p:sp>
        <p:nvSpPr>
          <p:cNvPr id="372" name="Shape 372"/>
          <p:cNvSpPr/>
          <p:nvPr/>
        </p:nvSpPr>
        <p:spPr>
          <a:xfrm>
            <a:off x="2319500" y="4042400"/>
            <a:ext cx="651000" cy="5625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/>
              <a:t>ua2</a:t>
            </a:r>
            <a:endParaRPr sz="1300"/>
          </a:p>
        </p:txBody>
      </p:sp>
      <p:sp>
        <p:nvSpPr>
          <p:cNvPr id="373" name="Shape 373"/>
          <p:cNvSpPr/>
          <p:nvPr/>
        </p:nvSpPr>
        <p:spPr>
          <a:xfrm>
            <a:off x="3888875" y="2152950"/>
            <a:ext cx="651000" cy="5625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/>
              <a:t>ua3</a:t>
            </a:r>
            <a:endParaRPr sz="1300"/>
          </a:p>
        </p:txBody>
      </p:sp>
      <p:sp>
        <p:nvSpPr>
          <p:cNvPr id="374" name="Shape 374"/>
          <p:cNvSpPr/>
          <p:nvPr/>
        </p:nvSpPr>
        <p:spPr>
          <a:xfrm>
            <a:off x="3888875" y="3479900"/>
            <a:ext cx="651000" cy="5625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/>
              <a:t>ua4</a:t>
            </a:r>
            <a:endParaRPr sz="1300"/>
          </a:p>
        </p:txBody>
      </p:sp>
      <p:sp>
        <p:nvSpPr>
          <p:cNvPr id="375" name="Shape 375"/>
          <p:cNvSpPr/>
          <p:nvPr/>
        </p:nvSpPr>
        <p:spPr>
          <a:xfrm>
            <a:off x="3888875" y="4976325"/>
            <a:ext cx="651000" cy="5625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/>
              <a:t>ua5</a:t>
            </a:r>
            <a:endParaRPr sz="1300"/>
          </a:p>
        </p:txBody>
      </p:sp>
      <p:sp>
        <p:nvSpPr>
          <p:cNvPr id="376" name="Shape 376"/>
          <p:cNvSpPr/>
          <p:nvPr/>
        </p:nvSpPr>
        <p:spPr>
          <a:xfrm>
            <a:off x="12811200" y="3479888"/>
            <a:ext cx="651000" cy="562500"/>
          </a:xfrm>
          <a:prstGeom prst="ellipse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o1</a:t>
            </a:r>
            <a:endParaRPr/>
          </a:p>
        </p:txBody>
      </p:sp>
      <p:sp>
        <p:nvSpPr>
          <p:cNvPr id="377" name="Shape 377"/>
          <p:cNvSpPr/>
          <p:nvPr/>
        </p:nvSpPr>
        <p:spPr>
          <a:xfrm>
            <a:off x="11588300" y="2874338"/>
            <a:ext cx="651000" cy="562500"/>
          </a:xfrm>
          <a:prstGeom prst="ellipse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/>
              <a:t>oa1</a:t>
            </a:r>
            <a:endParaRPr sz="1300"/>
          </a:p>
        </p:txBody>
      </p:sp>
      <p:sp>
        <p:nvSpPr>
          <p:cNvPr id="378" name="Shape 378"/>
          <p:cNvSpPr/>
          <p:nvPr/>
        </p:nvSpPr>
        <p:spPr>
          <a:xfrm>
            <a:off x="11588300" y="3999338"/>
            <a:ext cx="651000" cy="562500"/>
          </a:xfrm>
          <a:prstGeom prst="ellipse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/>
              <a:t>oa2</a:t>
            </a:r>
            <a:endParaRPr sz="1300"/>
          </a:p>
        </p:txBody>
      </p:sp>
      <p:sp>
        <p:nvSpPr>
          <p:cNvPr id="379" name="Shape 379"/>
          <p:cNvSpPr/>
          <p:nvPr/>
        </p:nvSpPr>
        <p:spPr>
          <a:xfrm>
            <a:off x="10000800" y="2068200"/>
            <a:ext cx="651000" cy="562500"/>
          </a:xfrm>
          <a:prstGeom prst="ellipse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/>
              <a:t>oa3</a:t>
            </a:r>
            <a:endParaRPr sz="1300"/>
          </a:p>
        </p:txBody>
      </p:sp>
      <p:sp>
        <p:nvSpPr>
          <p:cNvPr id="380" name="Shape 380"/>
          <p:cNvSpPr/>
          <p:nvPr/>
        </p:nvSpPr>
        <p:spPr>
          <a:xfrm>
            <a:off x="10000800" y="3395150"/>
            <a:ext cx="651000" cy="562500"/>
          </a:xfrm>
          <a:prstGeom prst="ellipse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/>
              <a:t>oa4</a:t>
            </a:r>
            <a:endParaRPr sz="1300"/>
          </a:p>
        </p:txBody>
      </p:sp>
      <p:sp>
        <p:nvSpPr>
          <p:cNvPr id="381" name="Shape 381"/>
          <p:cNvSpPr/>
          <p:nvPr/>
        </p:nvSpPr>
        <p:spPr>
          <a:xfrm>
            <a:off x="10000800" y="4891575"/>
            <a:ext cx="651000" cy="562500"/>
          </a:xfrm>
          <a:prstGeom prst="ellipse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/>
              <a:t>oa5</a:t>
            </a:r>
            <a:endParaRPr sz="1300"/>
          </a:p>
        </p:txBody>
      </p:sp>
      <p:sp>
        <p:nvSpPr>
          <p:cNvPr id="382" name="Shape 382"/>
          <p:cNvSpPr/>
          <p:nvPr/>
        </p:nvSpPr>
        <p:spPr>
          <a:xfrm>
            <a:off x="6595100" y="1750350"/>
            <a:ext cx="1187700" cy="6615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op1</a:t>
            </a:r>
            <a:endParaRPr/>
          </a:p>
        </p:txBody>
      </p:sp>
      <p:sp>
        <p:nvSpPr>
          <p:cNvPr id="383" name="Shape 383"/>
          <p:cNvSpPr/>
          <p:nvPr/>
        </p:nvSpPr>
        <p:spPr>
          <a:xfrm>
            <a:off x="6595088" y="2824850"/>
            <a:ext cx="1187700" cy="6615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op2</a:t>
            </a:r>
            <a:endParaRPr/>
          </a:p>
        </p:txBody>
      </p:sp>
      <p:sp>
        <p:nvSpPr>
          <p:cNvPr id="384" name="Shape 384"/>
          <p:cNvSpPr/>
          <p:nvPr/>
        </p:nvSpPr>
        <p:spPr>
          <a:xfrm>
            <a:off x="6595100" y="4042400"/>
            <a:ext cx="1187700" cy="661500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op3</a:t>
            </a:r>
            <a:endParaRPr/>
          </a:p>
        </p:txBody>
      </p:sp>
      <p:sp>
        <p:nvSpPr>
          <p:cNvPr id="385" name="Shape 385"/>
          <p:cNvSpPr/>
          <p:nvPr/>
        </p:nvSpPr>
        <p:spPr>
          <a:xfrm>
            <a:off x="6595088" y="5116900"/>
            <a:ext cx="1187700" cy="6615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op4</a:t>
            </a:r>
            <a:endParaRPr/>
          </a:p>
        </p:txBody>
      </p:sp>
      <p:cxnSp>
        <p:nvCxnSpPr>
          <p:cNvPr id="386" name="Shape 386"/>
          <p:cNvCxnSpPr>
            <a:stCxn id="370" idx="6"/>
            <a:endCxn id="371" idx="2"/>
          </p:cNvCxnSpPr>
          <p:nvPr/>
        </p:nvCxnSpPr>
        <p:spPr>
          <a:xfrm flipH="1" rot="10800000">
            <a:off x="1140725" y="3198650"/>
            <a:ext cx="1178700" cy="5625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87" name="Shape 387"/>
          <p:cNvCxnSpPr>
            <a:stCxn id="370" idx="6"/>
            <a:endCxn id="372" idx="2"/>
          </p:cNvCxnSpPr>
          <p:nvPr/>
        </p:nvCxnSpPr>
        <p:spPr>
          <a:xfrm>
            <a:off x="1140725" y="3761150"/>
            <a:ext cx="1178700" cy="5625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88" name="Shape 388"/>
          <p:cNvCxnSpPr>
            <a:stCxn id="371" idx="6"/>
            <a:endCxn id="373" idx="2"/>
          </p:cNvCxnSpPr>
          <p:nvPr/>
        </p:nvCxnSpPr>
        <p:spPr>
          <a:xfrm flipH="1" rot="10800000">
            <a:off x="2970500" y="2434250"/>
            <a:ext cx="918300" cy="7644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89" name="Shape 389"/>
          <p:cNvCxnSpPr>
            <a:stCxn id="371" idx="6"/>
            <a:endCxn id="374" idx="2"/>
          </p:cNvCxnSpPr>
          <p:nvPr/>
        </p:nvCxnSpPr>
        <p:spPr>
          <a:xfrm>
            <a:off x="2970500" y="3198650"/>
            <a:ext cx="918300" cy="5625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90" name="Shape 390"/>
          <p:cNvCxnSpPr>
            <a:endCxn id="375" idx="2"/>
          </p:cNvCxnSpPr>
          <p:nvPr/>
        </p:nvCxnSpPr>
        <p:spPr>
          <a:xfrm>
            <a:off x="2970575" y="4323675"/>
            <a:ext cx="918300" cy="9339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91" name="Shape 391"/>
          <p:cNvCxnSpPr>
            <a:stCxn id="373" idx="6"/>
            <a:endCxn id="382" idx="1"/>
          </p:cNvCxnSpPr>
          <p:nvPr/>
        </p:nvCxnSpPr>
        <p:spPr>
          <a:xfrm flipH="1" rot="10800000">
            <a:off x="4539875" y="2081100"/>
            <a:ext cx="2055300" cy="3531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92" name="Shape 392"/>
          <p:cNvCxnSpPr>
            <a:endCxn id="383" idx="1"/>
          </p:cNvCxnSpPr>
          <p:nvPr/>
        </p:nvCxnSpPr>
        <p:spPr>
          <a:xfrm flipH="1" rot="10800000">
            <a:off x="4539788" y="3155600"/>
            <a:ext cx="2055300" cy="6057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93" name="Shape 393"/>
          <p:cNvCxnSpPr>
            <a:stCxn id="375" idx="6"/>
            <a:endCxn id="385" idx="1"/>
          </p:cNvCxnSpPr>
          <p:nvPr/>
        </p:nvCxnSpPr>
        <p:spPr>
          <a:xfrm>
            <a:off x="4539875" y="5257575"/>
            <a:ext cx="2055300" cy="1902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94" name="Shape 394"/>
          <p:cNvCxnSpPr>
            <a:stCxn id="376" idx="2"/>
            <a:endCxn id="377" idx="6"/>
          </p:cNvCxnSpPr>
          <p:nvPr/>
        </p:nvCxnSpPr>
        <p:spPr>
          <a:xfrm rot="10800000">
            <a:off x="12239400" y="3155738"/>
            <a:ext cx="571800" cy="605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95" name="Shape 395"/>
          <p:cNvCxnSpPr>
            <a:stCxn id="376" idx="2"/>
            <a:endCxn id="378" idx="6"/>
          </p:cNvCxnSpPr>
          <p:nvPr/>
        </p:nvCxnSpPr>
        <p:spPr>
          <a:xfrm flipH="1">
            <a:off x="12239400" y="3761138"/>
            <a:ext cx="571800" cy="519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96" name="Shape 396"/>
          <p:cNvCxnSpPr>
            <a:stCxn id="377" idx="2"/>
            <a:endCxn id="379" idx="6"/>
          </p:cNvCxnSpPr>
          <p:nvPr/>
        </p:nvCxnSpPr>
        <p:spPr>
          <a:xfrm rot="10800000">
            <a:off x="10651700" y="2349488"/>
            <a:ext cx="936600" cy="806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97" name="Shape 397"/>
          <p:cNvCxnSpPr>
            <a:endCxn id="381" idx="6"/>
          </p:cNvCxnSpPr>
          <p:nvPr/>
        </p:nvCxnSpPr>
        <p:spPr>
          <a:xfrm flipH="1">
            <a:off x="10651800" y="4280625"/>
            <a:ext cx="936600" cy="892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98" name="Shape 398"/>
          <p:cNvCxnSpPr>
            <a:stCxn id="378" idx="2"/>
            <a:endCxn id="380" idx="6"/>
          </p:cNvCxnSpPr>
          <p:nvPr/>
        </p:nvCxnSpPr>
        <p:spPr>
          <a:xfrm rot="10800000">
            <a:off x="10651700" y="3676388"/>
            <a:ext cx="936600" cy="604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99" name="Shape 399"/>
          <p:cNvCxnSpPr>
            <a:stCxn id="380" idx="2"/>
            <a:endCxn id="384" idx="3"/>
          </p:cNvCxnSpPr>
          <p:nvPr/>
        </p:nvCxnSpPr>
        <p:spPr>
          <a:xfrm flipH="1">
            <a:off x="7782900" y="3676400"/>
            <a:ext cx="2217900" cy="696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00" name="Shape 400"/>
          <p:cNvCxnSpPr>
            <a:endCxn id="385" idx="3"/>
          </p:cNvCxnSpPr>
          <p:nvPr/>
        </p:nvCxnSpPr>
        <p:spPr>
          <a:xfrm flipH="1">
            <a:off x="7782788" y="5172850"/>
            <a:ext cx="2217900" cy="274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01" name="Shape 401"/>
          <p:cNvCxnSpPr>
            <a:stCxn id="379" idx="2"/>
            <a:endCxn id="383" idx="3"/>
          </p:cNvCxnSpPr>
          <p:nvPr/>
        </p:nvCxnSpPr>
        <p:spPr>
          <a:xfrm flipH="1">
            <a:off x="7782900" y="2349450"/>
            <a:ext cx="2217900" cy="806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02" name="Shape 402"/>
          <p:cNvSpPr txBox="1"/>
          <p:nvPr/>
        </p:nvSpPr>
        <p:spPr>
          <a:xfrm>
            <a:off x="416750" y="1678050"/>
            <a:ext cx="2217900" cy="80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/>
              <a:t>Step 1</a:t>
            </a:r>
            <a:endParaRPr b="1" sz="20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Get indexes of u1</a:t>
            </a:r>
            <a:endParaRPr sz="2000"/>
          </a:p>
        </p:txBody>
      </p:sp>
      <p:sp>
        <p:nvSpPr>
          <p:cNvPr id="403" name="Shape 403"/>
          <p:cNvSpPr txBox="1"/>
          <p:nvPr/>
        </p:nvSpPr>
        <p:spPr>
          <a:xfrm>
            <a:off x="416750" y="5719900"/>
            <a:ext cx="4875900" cy="6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In this case, they are {op1, op2, op4}</a:t>
            </a:r>
            <a:endParaRPr sz="20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Shape 409"/>
          <p:cNvSpPr txBox="1"/>
          <p:nvPr>
            <p:ph type="title"/>
          </p:nvPr>
        </p:nvSpPr>
        <p:spPr>
          <a:xfrm>
            <a:off x="628075" y="405159"/>
            <a:ext cx="12561600" cy="101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Evaluation of &lt;u1, op2, o1&gt;</a:t>
            </a:r>
            <a:endParaRPr b="1"/>
          </a:p>
        </p:txBody>
      </p:sp>
      <p:sp>
        <p:nvSpPr>
          <p:cNvPr id="410" name="Shape 410"/>
          <p:cNvSpPr/>
          <p:nvPr/>
        </p:nvSpPr>
        <p:spPr>
          <a:xfrm>
            <a:off x="489725" y="3479900"/>
            <a:ext cx="651000" cy="562500"/>
          </a:xfrm>
          <a:prstGeom prst="ellipse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u1</a:t>
            </a:r>
            <a:endParaRPr/>
          </a:p>
        </p:txBody>
      </p:sp>
      <p:sp>
        <p:nvSpPr>
          <p:cNvPr id="411" name="Shape 411"/>
          <p:cNvSpPr/>
          <p:nvPr/>
        </p:nvSpPr>
        <p:spPr>
          <a:xfrm>
            <a:off x="2319500" y="2917400"/>
            <a:ext cx="651000" cy="562500"/>
          </a:xfrm>
          <a:prstGeom prst="ellipse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/>
              <a:t>ua1</a:t>
            </a:r>
            <a:endParaRPr sz="1300"/>
          </a:p>
        </p:txBody>
      </p:sp>
      <p:sp>
        <p:nvSpPr>
          <p:cNvPr id="412" name="Shape 412"/>
          <p:cNvSpPr/>
          <p:nvPr/>
        </p:nvSpPr>
        <p:spPr>
          <a:xfrm>
            <a:off x="2319500" y="4042400"/>
            <a:ext cx="651000" cy="562500"/>
          </a:xfrm>
          <a:prstGeom prst="ellipse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/>
              <a:t>ua2</a:t>
            </a:r>
            <a:endParaRPr sz="1300"/>
          </a:p>
        </p:txBody>
      </p:sp>
      <p:sp>
        <p:nvSpPr>
          <p:cNvPr id="413" name="Shape 413"/>
          <p:cNvSpPr/>
          <p:nvPr/>
        </p:nvSpPr>
        <p:spPr>
          <a:xfrm>
            <a:off x="3888875" y="2152950"/>
            <a:ext cx="651000" cy="562500"/>
          </a:xfrm>
          <a:prstGeom prst="ellipse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/>
              <a:t>ua3</a:t>
            </a:r>
            <a:endParaRPr sz="1300"/>
          </a:p>
        </p:txBody>
      </p:sp>
      <p:sp>
        <p:nvSpPr>
          <p:cNvPr id="414" name="Shape 414"/>
          <p:cNvSpPr/>
          <p:nvPr/>
        </p:nvSpPr>
        <p:spPr>
          <a:xfrm>
            <a:off x="3888875" y="3479900"/>
            <a:ext cx="651000" cy="562500"/>
          </a:xfrm>
          <a:prstGeom prst="ellipse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/>
              <a:t>ua4</a:t>
            </a:r>
            <a:endParaRPr sz="1300"/>
          </a:p>
        </p:txBody>
      </p:sp>
      <p:sp>
        <p:nvSpPr>
          <p:cNvPr id="415" name="Shape 415"/>
          <p:cNvSpPr/>
          <p:nvPr/>
        </p:nvSpPr>
        <p:spPr>
          <a:xfrm>
            <a:off x="3888875" y="4976325"/>
            <a:ext cx="651000" cy="562500"/>
          </a:xfrm>
          <a:prstGeom prst="ellipse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/>
              <a:t>ua5</a:t>
            </a:r>
            <a:endParaRPr sz="1300"/>
          </a:p>
        </p:txBody>
      </p:sp>
      <p:sp>
        <p:nvSpPr>
          <p:cNvPr id="416" name="Shape 416"/>
          <p:cNvSpPr/>
          <p:nvPr/>
        </p:nvSpPr>
        <p:spPr>
          <a:xfrm>
            <a:off x="12811200" y="3479888"/>
            <a:ext cx="651000" cy="5625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o1</a:t>
            </a:r>
            <a:endParaRPr/>
          </a:p>
        </p:txBody>
      </p:sp>
      <p:sp>
        <p:nvSpPr>
          <p:cNvPr id="417" name="Shape 417"/>
          <p:cNvSpPr/>
          <p:nvPr/>
        </p:nvSpPr>
        <p:spPr>
          <a:xfrm>
            <a:off x="11588300" y="2874338"/>
            <a:ext cx="651000" cy="5625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/>
              <a:t>oa1</a:t>
            </a:r>
            <a:endParaRPr sz="1300"/>
          </a:p>
        </p:txBody>
      </p:sp>
      <p:sp>
        <p:nvSpPr>
          <p:cNvPr id="418" name="Shape 418"/>
          <p:cNvSpPr/>
          <p:nvPr/>
        </p:nvSpPr>
        <p:spPr>
          <a:xfrm>
            <a:off x="11588300" y="3999338"/>
            <a:ext cx="651000" cy="5625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/>
              <a:t>oa2</a:t>
            </a:r>
            <a:endParaRPr sz="1300"/>
          </a:p>
        </p:txBody>
      </p:sp>
      <p:sp>
        <p:nvSpPr>
          <p:cNvPr id="419" name="Shape 419"/>
          <p:cNvSpPr/>
          <p:nvPr/>
        </p:nvSpPr>
        <p:spPr>
          <a:xfrm>
            <a:off x="10000800" y="2068200"/>
            <a:ext cx="651000" cy="5625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/>
              <a:t>oa3</a:t>
            </a:r>
            <a:endParaRPr sz="1300"/>
          </a:p>
        </p:txBody>
      </p:sp>
      <p:sp>
        <p:nvSpPr>
          <p:cNvPr id="420" name="Shape 420"/>
          <p:cNvSpPr/>
          <p:nvPr/>
        </p:nvSpPr>
        <p:spPr>
          <a:xfrm>
            <a:off x="10000800" y="3395150"/>
            <a:ext cx="651000" cy="5625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/>
              <a:t>oa4</a:t>
            </a:r>
            <a:endParaRPr sz="1300"/>
          </a:p>
        </p:txBody>
      </p:sp>
      <p:sp>
        <p:nvSpPr>
          <p:cNvPr id="421" name="Shape 421"/>
          <p:cNvSpPr/>
          <p:nvPr/>
        </p:nvSpPr>
        <p:spPr>
          <a:xfrm>
            <a:off x="10000800" y="4891575"/>
            <a:ext cx="651000" cy="5625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/>
              <a:t>oa5</a:t>
            </a:r>
            <a:endParaRPr sz="1300"/>
          </a:p>
        </p:txBody>
      </p:sp>
      <p:sp>
        <p:nvSpPr>
          <p:cNvPr id="422" name="Shape 422"/>
          <p:cNvSpPr/>
          <p:nvPr/>
        </p:nvSpPr>
        <p:spPr>
          <a:xfrm>
            <a:off x="6595100" y="1750350"/>
            <a:ext cx="1187700" cy="6615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op1</a:t>
            </a:r>
            <a:endParaRPr/>
          </a:p>
        </p:txBody>
      </p:sp>
      <p:sp>
        <p:nvSpPr>
          <p:cNvPr id="423" name="Shape 423"/>
          <p:cNvSpPr/>
          <p:nvPr/>
        </p:nvSpPr>
        <p:spPr>
          <a:xfrm>
            <a:off x="6595088" y="2824850"/>
            <a:ext cx="1187700" cy="6615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op2</a:t>
            </a:r>
            <a:endParaRPr/>
          </a:p>
        </p:txBody>
      </p:sp>
      <p:sp>
        <p:nvSpPr>
          <p:cNvPr id="424" name="Shape 424"/>
          <p:cNvSpPr/>
          <p:nvPr/>
        </p:nvSpPr>
        <p:spPr>
          <a:xfrm>
            <a:off x="6595100" y="4042400"/>
            <a:ext cx="1187700" cy="6615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op3</a:t>
            </a:r>
            <a:endParaRPr/>
          </a:p>
        </p:txBody>
      </p:sp>
      <p:sp>
        <p:nvSpPr>
          <p:cNvPr id="425" name="Shape 425"/>
          <p:cNvSpPr/>
          <p:nvPr/>
        </p:nvSpPr>
        <p:spPr>
          <a:xfrm>
            <a:off x="6595088" y="5116900"/>
            <a:ext cx="1187700" cy="6615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op4</a:t>
            </a:r>
            <a:endParaRPr/>
          </a:p>
        </p:txBody>
      </p:sp>
      <p:cxnSp>
        <p:nvCxnSpPr>
          <p:cNvPr id="426" name="Shape 426"/>
          <p:cNvCxnSpPr>
            <a:stCxn id="410" idx="6"/>
            <a:endCxn id="411" idx="2"/>
          </p:cNvCxnSpPr>
          <p:nvPr/>
        </p:nvCxnSpPr>
        <p:spPr>
          <a:xfrm flipH="1" rot="10800000">
            <a:off x="1140725" y="3198650"/>
            <a:ext cx="1178700" cy="5625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27" name="Shape 427"/>
          <p:cNvCxnSpPr>
            <a:stCxn id="410" idx="6"/>
            <a:endCxn id="412" idx="2"/>
          </p:cNvCxnSpPr>
          <p:nvPr/>
        </p:nvCxnSpPr>
        <p:spPr>
          <a:xfrm>
            <a:off x="1140725" y="3761150"/>
            <a:ext cx="1178700" cy="5625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28" name="Shape 428"/>
          <p:cNvCxnSpPr>
            <a:stCxn id="411" idx="6"/>
            <a:endCxn id="413" idx="2"/>
          </p:cNvCxnSpPr>
          <p:nvPr/>
        </p:nvCxnSpPr>
        <p:spPr>
          <a:xfrm flipH="1" rot="10800000">
            <a:off x="2970500" y="2434250"/>
            <a:ext cx="918300" cy="7644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29" name="Shape 429"/>
          <p:cNvCxnSpPr>
            <a:stCxn id="411" idx="6"/>
            <a:endCxn id="414" idx="2"/>
          </p:cNvCxnSpPr>
          <p:nvPr/>
        </p:nvCxnSpPr>
        <p:spPr>
          <a:xfrm>
            <a:off x="2970500" y="3198650"/>
            <a:ext cx="918300" cy="5625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30" name="Shape 430"/>
          <p:cNvCxnSpPr>
            <a:endCxn id="415" idx="2"/>
          </p:cNvCxnSpPr>
          <p:nvPr/>
        </p:nvCxnSpPr>
        <p:spPr>
          <a:xfrm>
            <a:off x="2970575" y="4323675"/>
            <a:ext cx="918300" cy="9339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31" name="Shape 431"/>
          <p:cNvCxnSpPr>
            <a:stCxn id="413" idx="6"/>
            <a:endCxn id="422" idx="1"/>
          </p:cNvCxnSpPr>
          <p:nvPr/>
        </p:nvCxnSpPr>
        <p:spPr>
          <a:xfrm flipH="1" rot="10800000">
            <a:off x="4539875" y="2081100"/>
            <a:ext cx="2055300" cy="3531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32" name="Shape 432"/>
          <p:cNvCxnSpPr>
            <a:endCxn id="423" idx="1"/>
          </p:cNvCxnSpPr>
          <p:nvPr/>
        </p:nvCxnSpPr>
        <p:spPr>
          <a:xfrm flipH="1" rot="10800000">
            <a:off x="4539788" y="3155600"/>
            <a:ext cx="2055300" cy="6057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33" name="Shape 433"/>
          <p:cNvCxnSpPr>
            <a:stCxn id="415" idx="6"/>
            <a:endCxn id="425" idx="1"/>
          </p:cNvCxnSpPr>
          <p:nvPr/>
        </p:nvCxnSpPr>
        <p:spPr>
          <a:xfrm>
            <a:off x="4539875" y="5257575"/>
            <a:ext cx="2055300" cy="1902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34" name="Shape 434"/>
          <p:cNvCxnSpPr>
            <a:stCxn id="416" idx="2"/>
            <a:endCxn id="417" idx="6"/>
          </p:cNvCxnSpPr>
          <p:nvPr/>
        </p:nvCxnSpPr>
        <p:spPr>
          <a:xfrm rot="10800000">
            <a:off x="12239400" y="3155738"/>
            <a:ext cx="571800" cy="6054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35" name="Shape 435"/>
          <p:cNvCxnSpPr>
            <a:stCxn id="416" idx="2"/>
            <a:endCxn id="418" idx="6"/>
          </p:cNvCxnSpPr>
          <p:nvPr/>
        </p:nvCxnSpPr>
        <p:spPr>
          <a:xfrm flipH="1">
            <a:off x="12239400" y="3761138"/>
            <a:ext cx="571800" cy="5196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36" name="Shape 436"/>
          <p:cNvCxnSpPr>
            <a:stCxn id="417" idx="2"/>
            <a:endCxn id="419" idx="6"/>
          </p:cNvCxnSpPr>
          <p:nvPr/>
        </p:nvCxnSpPr>
        <p:spPr>
          <a:xfrm rot="10800000">
            <a:off x="10651700" y="2349488"/>
            <a:ext cx="936600" cy="8061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37" name="Shape 437"/>
          <p:cNvCxnSpPr>
            <a:endCxn id="421" idx="6"/>
          </p:cNvCxnSpPr>
          <p:nvPr/>
        </p:nvCxnSpPr>
        <p:spPr>
          <a:xfrm flipH="1">
            <a:off x="10651800" y="4280625"/>
            <a:ext cx="936600" cy="8922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38" name="Shape 438"/>
          <p:cNvCxnSpPr>
            <a:stCxn id="418" idx="2"/>
            <a:endCxn id="420" idx="6"/>
          </p:cNvCxnSpPr>
          <p:nvPr/>
        </p:nvCxnSpPr>
        <p:spPr>
          <a:xfrm rot="10800000">
            <a:off x="10651700" y="3676388"/>
            <a:ext cx="936600" cy="6042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39" name="Shape 439"/>
          <p:cNvCxnSpPr>
            <a:stCxn id="420" idx="2"/>
            <a:endCxn id="424" idx="3"/>
          </p:cNvCxnSpPr>
          <p:nvPr/>
        </p:nvCxnSpPr>
        <p:spPr>
          <a:xfrm flipH="1">
            <a:off x="7782900" y="3676400"/>
            <a:ext cx="2217900" cy="6969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40" name="Shape 440"/>
          <p:cNvCxnSpPr>
            <a:endCxn id="425" idx="3"/>
          </p:cNvCxnSpPr>
          <p:nvPr/>
        </p:nvCxnSpPr>
        <p:spPr>
          <a:xfrm flipH="1">
            <a:off x="7782788" y="5172850"/>
            <a:ext cx="2217900" cy="2748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41" name="Shape 441"/>
          <p:cNvCxnSpPr>
            <a:stCxn id="419" idx="2"/>
            <a:endCxn id="423" idx="3"/>
          </p:cNvCxnSpPr>
          <p:nvPr/>
        </p:nvCxnSpPr>
        <p:spPr>
          <a:xfrm flipH="1">
            <a:off x="7782900" y="2349450"/>
            <a:ext cx="2217900" cy="8061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42" name="Shape 442"/>
          <p:cNvSpPr txBox="1"/>
          <p:nvPr/>
        </p:nvSpPr>
        <p:spPr>
          <a:xfrm>
            <a:off x="416750" y="1678050"/>
            <a:ext cx="2217900" cy="80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/>
              <a:t>Step 2</a:t>
            </a:r>
            <a:endParaRPr b="1" sz="2000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Get indexes of o1</a:t>
            </a:r>
            <a:endParaRPr sz="2000"/>
          </a:p>
        </p:txBody>
      </p:sp>
      <p:sp>
        <p:nvSpPr>
          <p:cNvPr id="443" name="Shape 443"/>
          <p:cNvSpPr txBox="1"/>
          <p:nvPr/>
        </p:nvSpPr>
        <p:spPr>
          <a:xfrm>
            <a:off x="416750" y="5719900"/>
            <a:ext cx="4657200" cy="5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In this case, they are {op2,</a:t>
            </a:r>
            <a:r>
              <a:rPr lang="en-US" sz="2000"/>
              <a:t> op3,</a:t>
            </a:r>
            <a:r>
              <a:rPr lang="en-US" sz="2000"/>
              <a:t> op4}</a:t>
            </a:r>
            <a:endParaRPr sz="20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Shape 449"/>
          <p:cNvSpPr txBox="1"/>
          <p:nvPr>
            <p:ph type="title"/>
          </p:nvPr>
        </p:nvSpPr>
        <p:spPr>
          <a:xfrm>
            <a:off x="628075" y="405159"/>
            <a:ext cx="12561600" cy="101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Evaluation of &lt;u1, op2, o1&gt;</a:t>
            </a:r>
            <a:endParaRPr b="1"/>
          </a:p>
        </p:txBody>
      </p:sp>
      <p:sp>
        <p:nvSpPr>
          <p:cNvPr id="450" name="Shape 450"/>
          <p:cNvSpPr/>
          <p:nvPr/>
        </p:nvSpPr>
        <p:spPr>
          <a:xfrm>
            <a:off x="489725" y="3479900"/>
            <a:ext cx="651000" cy="562500"/>
          </a:xfrm>
          <a:prstGeom prst="ellipse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u1</a:t>
            </a:r>
            <a:endParaRPr/>
          </a:p>
        </p:txBody>
      </p:sp>
      <p:sp>
        <p:nvSpPr>
          <p:cNvPr id="451" name="Shape 451"/>
          <p:cNvSpPr/>
          <p:nvPr/>
        </p:nvSpPr>
        <p:spPr>
          <a:xfrm>
            <a:off x="2319500" y="2917400"/>
            <a:ext cx="651000" cy="562500"/>
          </a:xfrm>
          <a:prstGeom prst="ellipse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/>
              <a:t>ua1</a:t>
            </a:r>
            <a:endParaRPr sz="1300"/>
          </a:p>
        </p:txBody>
      </p:sp>
      <p:sp>
        <p:nvSpPr>
          <p:cNvPr id="452" name="Shape 452"/>
          <p:cNvSpPr/>
          <p:nvPr/>
        </p:nvSpPr>
        <p:spPr>
          <a:xfrm>
            <a:off x="2319500" y="4042400"/>
            <a:ext cx="651000" cy="562500"/>
          </a:xfrm>
          <a:prstGeom prst="ellipse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/>
              <a:t>ua2</a:t>
            </a:r>
            <a:endParaRPr sz="1300"/>
          </a:p>
        </p:txBody>
      </p:sp>
      <p:sp>
        <p:nvSpPr>
          <p:cNvPr id="453" name="Shape 453"/>
          <p:cNvSpPr/>
          <p:nvPr/>
        </p:nvSpPr>
        <p:spPr>
          <a:xfrm>
            <a:off x="3888875" y="2152950"/>
            <a:ext cx="651000" cy="562500"/>
          </a:xfrm>
          <a:prstGeom prst="ellipse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/>
              <a:t>ua3</a:t>
            </a:r>
            <a:endParaRPr sz="1300"/>
          </a:p>
        </p:txBody>
      </p:sp>
      <p:sp>
        <p:nvSpPr>
          <p:cNvPr id="454" name="Shape 454"/>
          <p:cNvSpPr/>
          <p:nvPr/>
        </p:nvSpPr>
        <p:spPr>
          <a:xfrm>
            <a:off x="3888875" y="3479900"/>
            <a:ext cx="651000" cy="562500"/>
          </a:xfrm>
          <a:prstGeom prst="ellipse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/>
              <a:t>ua4</a:t>
            </a:r>
            <a:endParaRPr sz="1300"/>
          </a:p>
        </p:txBody>
      </p:sp>
      <p:sp>
        <p:nvSpPr>
          <p:cNvPr id="455" name="Shape 455"/>
          <p:cNvSpPr/>
          <p:nvPr/>
        </p:nvSpPr>
        <p:spPr>
          <a:xfrm>
            <a:off x="3888875" y="4976325"/>
            <a:ext cx="651000" cy="562500"/>
          </a:xfrm>
          <a:prstGeom prst="ellipse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/>
              <a:t>ua5</a:t>
            </a:r>
            <a:endParaRPr sz="1300"/>
          </a:p>
        </p:txBody>
      </p:sp>
      <p:sp>
        <p:nvSpPr>
          <p:cNvPr id="456" name="Shape 456"/>
          <p:cNvSpPr/>
          <p:nvPr/>
        </p:nvSpPr>
        <p:spPr>
          <a:xfrm>
            <a:off x="12811200" y="3479888"/>
            <a:ext cx="651000" cy="562500"/>
          </a:xfrm>
          <a:prstGeom prst="ellipse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o1</a:t>
            </a:r>
            <a:endParaRPr/>
          </a:p>
        </p:txBody>
      </p:sp>
      <p:sp>
        <p:nvSpPr>
          <p:cNvPr id="457" name="Shape 457"/>
          <p:cNvSpPr/>
          <p:nvPr/>
        </p:nvSpPr>
        <p:spPr>
          <a:xfrm>
            <a:off x="11588300" y="2874338"/>
            <a:ext cx="651000" cy="562500"/>
          </a:xfrm>
          <a:prstGeom prst="ellipse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/>
              <a:t>oa1</a:t>
            </a:r>
            <a:endParaRPr sz="1300"/>
          </a:p>
        </p:txBody>
      </p:sp>
      <p:sp>
        <p:nvSpPr>
          <p:cNvPr id="458" name="Shape 458"/>
          <p:cNvSpPr/>
          <p:nvPr/>
        </p:nvSpPr>
        <p:spPr>
          <a:xfrm>
            <a:off x="11588300" y="3999338"/>
            <a:ext cx="651000" cy="562500"/>
          </a:xfrm>
          <a:prstGeom prst="ellipse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/>
              <a:t>oa2</a:t>
            </a:r>
            <a:endParaRPr sz="1300"/>
          </a:p>
        </p:txBody>
      </p:sp>
      <p:sp>
        <p:nvSpPr>
          <p:cNvPr id="459" name="Shape 459"/>
          <p:cNvSpPr/>
          <p:nvPr/>
        </p:nvSpPr>
        <p:spPr>
          <a:xfrm>
            <a:off x="10000800" y="2068200"/>
            <a:ext cx="651000" cy="562500"/>
          </a:xfrm>
          <a:prstGeom prst="ellipse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/>
              <a:t>oa3</a:t>
            </a:r>
            <a:endParaRPr sz="1300"/>
          </a:p>
        </p:txBody>
      </p:sp>
      <p:sp>
        <p:nvSpPr>
          <p:cNvPr id="460" name="Shape 460"/>
          <p:cNvSpPr/>
          <p:nvPr/>
        </p:nvSpPr>
        <p:spPr>
          <a:xfrm>
            <a:off x="10000800" y="3395150"/>
            <a:ext cx="651000" cy="562500"/>
          </a:xfrm>
          <a:prstGeom prst="ellipse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/>
              <a:t>oa4</a:t>
            </a:r>
            <a:endParaRPr sz="1300"/>
          </a:p>
        </p:txBody>
      </p:sp>
      <p:sp>
        <p:nvSpPr>
          <p:cNvPr id="461" name="Shape 461"/>
          <p:cNvSpPr/>
          <p:nvPr/>
        </p:nvSpPr>
        <p:spPr>
          <a:xfrm>
            <a:off x="10000800" y="4891575"/>
            <a:ext cx="651000" cy="562500"/>
          </a:xfrm>
          <a:prstGeom prst="ellipse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/>
              <a:t>oa5</a:t>
            </a:r>
            <a:endParaRPr sz="1300"/>
          </a:p>
        </p:txBody>
      </p:sp>
      <p:sp>
        <p:nvSpPr>
          <p:cNvPr id="462" name="Shape 462"/>
          <p:cNvSpPr/>
          <p:nvPr/>
        </p:nvSpPr>
        <p:spPr>
          <a:xfrm>
            <a:off x="6595100" y="1750350"/>
            <a:ext cx="1187700" cy="6615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op1</a:t>
            </a:r>
            <a:endParaRPr/>
          </a:p>
        </p:txBody>
      </p:sp>
      <p:sp>
        <p:nvSpPr>
          <p:cNvPr id="463" name="Shape 463"/>
          <p:cNvSpPr/>
          <p:nvPr/>
        </p:nvSpPr>
        <p:spPr>
          <a:xfrm>
            <a:off x="6595088" y="2824850"/>
            <a:ext cx="1187700" cy="6615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op2</a:t>
            </a:r>
            <a:endParaRPr/>
          </a:p>
        </p:txBody>
      </p:sp>
      <p:sp>
        <p:nvSpPr>
          <p:cNvPr id="464" name="Shape 464"/>
          <p:cNvSpPr/>
          <p:nvPr/>
        </p:nvSpPr>
        <p:spPr>
          <a:xfrm>
            <a:off x="6595100" y="4042400"/>
            <a:ext cx="1187700" cy="6615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op3</a:t>
            </a:r>
            <a:endParaRPr/>
          </a:p>
        </p:txBody>
      </p:sp>
      <p:sp>
        <p:nvSpPr>
          <p:cNvPr id="465" name="Shape 465"/>
          <p:cNvSpPr/>
          <p:nvPr/>
        </p:nvSpPr>
        <p:spPr>
          <a:xfrm>
            <a:off x="6595088" y="5116900"/>
            <a:ext cx="1187700" cy="6615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op4</a:t>
            </a:r>
            <a:endParaRPr/>
          </a:p>
        </p:txBody>
      </p:sp>
      <p:cxnSp>
        <p:nvCxnSpPr>
          <p:cNvPr id="466" name="Shape 466"/>
          <p:cNvCxnSpPr>
            <a:stCxn id="450" idx="6"/>
            <a:endCxn id="451" idx="2"/>
          </p:cNvCxnSpPr>
          <p:nvPr/>
        </p:nvCxnSpPr>
        <p:spPr>
          <a:xfrm flipH="1" rot="10800000">
            <a:off x="1140725" y="3198650"/>
            <a:ext cx="1178700" cy="5625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67" name="Shape 467"/>
          <p:cNvCxnSpPr>
            <a:stCxn id="450" idx="6"/>
            <a:endCxn id="452" idx="2"/>
          </p:cNvCxnSpPr>
          <p:nvPr/>
        </p:nvCxnSpPr>
        <p:spPr>
          <a:xfrm>
            <a:off x="1140725" y="3761150"/>
            <a:ext cx="1178700" cy="5625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68" name="Shape 468"/>
          <p:cNvCxnSpPr>
            <a:stCxn id="451" idx="6"/>
            <a:endCxn id="453" idx="2"/>
          </p:cNvCxnSpPr>
          <p:nvPr/>
        </p:nvCxnSpPr>
        <p:spPr>
          <a:xfrm flipH="1" rot="10800000">
            <a:off x="2970500" y="2434250"/>
            <a:ext cx="918300" cy="7644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69" name="Shape 469"/>
          <p:cNvCxnSpPr>
            <a:stCxn id="451" idx="6"/>
            <a:endCxn id="454" idx="2"/>
          </p:cNvCxnSpPr>
          <p:nvPr/>
        </p:nvCxnSpPr>
        <p:spPr>
          <a:xfrm>
            <a:off x="2970500" y="3198650"/>
            <a:ext cx="918300" cy="5625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70" name="Shape 470"/>
          <p:cNvCxnSpPr>
            <a:endCxn id="455" idx="2"/>
          </p:cNvCxnSpPr>
          <p:nvPr/>
        </p:nvCxnSpPr>
        <p:spPr>
          <a:xfrm>
            <a:off x="2970575" y="4323675"/>
            <a:ext cx="918300" cy="9339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71" name="Shape 471"/>
          <p:cNvCxnSpPr>
            <a:stCxn id="453" idx="6"/>
            <a:endCxn id="462" idx="1"/>
          </p:cNvCxnSpPr>
          <p:nvPr/>
        </p:nvCxnSpPr>
        <p:spPr>
          <a:xfrm flipH="1" rot="10800000">
            <a:off x="4539875" y="2081100"/>
            <a:ext cx="2055300" cy="3531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72" name="Shape 472"/>
          <p:cNvCxnSpPr>
            <a:endCxn id="463" idx="1"/>
          </p:cNvCxnSpPr>
          <p:nvPr/>
        </p:nvCxnSpPr>
        <p:spPr>
          <a:xfrm flipH="1" rot="10800000">
            <a:off x="4539788" y="3155600"/>
            <a:ext cx="2055300" cy="6057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73" name="Shape 473"/>
          <p:cNvCxnSpPr>
            <a:stCxn id="455" idx="6"/>
            <a:endCxn id="465" idx="1"/>
          </p:cNvCxnSpPr>
          <p:nvPr/>
        </p:nvCxnSpPr>
        <p:spPr>
          <a:xfrm>
            <a:off x="4539875" y="5257575"/>
            <a:ext cx="2055300" cy="1902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74" name="Shape 474"/>
          <p:cNvCxnSpPr>
            <a:stCxn id="456" idx="2"/>
            <a:endCxn id="457" idx="6"/>
          </p:cNvCxnSpPr>
          <p:nvPr/>
        </p:nvCxnSpPr>
        <p:spPr>
          <a:xfrm rot="10800000">
            <a:off x="12239400" y="3155738"/>
            <a:ext cx="571800" cy="6054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75" name="Shape 475"/>
          <p:cNvCxnSpPr>
            <a:stCxn id="456" idx="2"/>
            <a:endCxn id="458" idx="6"/>
          </p:cNvCxnSpPr>
          <p:nvPr/>
        </p:nvCxnSpPr>
        <p:spPr>
          <a:xfrm flipH="1">
            <a:off x="12239400" y="3761138"/>
            <a:ext cx="571800" cy="5196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76" name="Shape 476"/>
          <p:cNvCxnSpPr>
            <a:stCxn id="457" idx="2"/>
            <a:endCxn id="459" idx="6"/>
          </p:cNvCxnSpPr>
          <p:nvPr/>
        </p:nvCxnSpPr>
        <p:spPr>
          <a:xfrm rot="10800000">
            <a:off x="10651700" y="2349488"/>
            <a:ext cx="936600" cy="8061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77" name="Shape 477"/>
          <p:cNvCxnSpPr>
            <a:endCxn id="461" idx="6"/>
          </p:cNvCxnSpPr>
          <p:nvPr/>
        </p:nvCxnSpPr>
        <p:spPr>
          <a:xfrm flipH="1">
            <a:off x="10651800" y="4280625"/>
            <a:ext cx="936600" cy="8922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78" name="Shape 478"/>
          <p:cNvCxnSpPr>
            <a:stCxn id="458" idx="2"/>
            <a:endCxn id="460" idx="6"/>
          </p:cNvCxnSpPr>
          <p:nvPr/>
        </p:nvCxnSpPr>
        <p:spPr>
          <a:xfrm rot="10800000">
            <a:off x="10651700" y="3676388"/>
            <a:ext cx="936600" cy="6042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79" name="Shape 479"/>
          <p:cNvCxnSpPr>
            <a:stCxn id="460" idx="2"/>
            <a:endCxn id="464" idx="3"/>
          </p:cNvCxnSpPr>
          <p:nvPr/>
        </p:nvCxnSpPr>
        <p:spPr>
          <a:xfrm flipH="1">
            <a:off x="7782900" y="3676400"/>
            <a:ext cx="2217900" cy="6969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80" name="Shape 480"/>
          <p:cNvCxnSpPr>
            <a:endCxn id="465" idx="3"/>
          </p:cNvCxnSpPr>
          <p:nvPr/>
        </p:nvCxnSpPr>
        <p:spPr>
          <a:xfrm flipH="1">
            <a:off x="7782788" y="5172850"/>
            <a:ext cx="2217900" cy="2748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81" name="Shape 481"/>
          <p:cNvCxnSpPr>
            <a:stCxn id="459" idx="2"/>
            <a:endCxn id="463" idx="3"/>
          </p:cNvCxnSpPr>
          <p:nvPr/>
        </p:nvCxnSpPr>
        <p:spPr>
          <a:xfrm flipH="1">
            <a:off x="7782900" y="2349450"/>
            <a:ext cx="2217900" cy="8061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82" name="Shape 482"/>
          <p:cNvSpPr txBox="1"/>
          <p:nvPr/>
        </p:nvSpPr>
        <p:spPr>
          <a:xfrm>
            <a:off x="416750" y="1678050"/>
            <a:ext cx="2740200" cy="13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/>
              <a:t>Step 3</a:t>
            </a:r>
            <a:endParaRPr b="1" sz="2000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Get intersection of both the indexes.</a:t>
            </a:r>
            <a:endParaRPr sz="2000"/>
          </a:p>
        </p:txBody>
      </p:sp>
      <p:sp>
        <p:nvSpPr>
          <p:cNvPr id="483" name="Shape 483"/>
          <p:cNvSpPr txBox="1"/>
          <p:nvPr/>
        </p:nvSpPr>
        <p:spPr>
          <a:xfrm>
            <a:off x="416750" y="5719900"/>
            <a:ext cx="5584500" cy="128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Intersection is </a:t>
            </a:r>
            <a:r>
              <a:rPr lang="en-US" sz="2000"/>
              <a:t>{op2, op4}. Since op2 belongs to this set, access is granted to u1 to perform operation op2 on object o1.</a:t>
            </a:r>
            <a:endParaRPr sz="20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Shape 489"/>
          <p:cNvSpPr txBox="1"/>
          <p:nvPr>
            <p:ph type="title"/>
          </p:nvPr>
        </p:nvSpPr>
        <p:spPr>
          <a:xfrm>
            <a:off x="628075" y="405159"/>
            <a:ext cx="12561600" cy="101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Evaluation of &lt;u1, *, *&gt;</a:t>
            </a:r>
            <a:endParaRPr b="1"/>
          </a:p>
        </p:txBody>
      </p:sp>
      <p:sp>
        <p:nvSpPr>
          <p:cNvPr id="490" name="Shape 490"/>
          <p:cNvSpPr/>
          <p:nvPr/>
        </p:nvSpPr>
        <p:spPr>
          <a:xfrm>
            <a:off x="489725" y="3479900"/>
            <a:ext cx="651000" cy="5625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u1</a:t>
            </a:r>
            <a:endParaRPr/>
          </a:p>
        </p:txBody>
      </p:sp>
      <p:sp>
        <p:nvSpPr>
          <p:cNvPr id="491" name="Shape 491"/>
          <p:cNvSpPr/>
          <p:nvPr/>
        </p:nvSpPr>
        <p:spPr>
          <a:xfrm>
            <a:off x="2319500" y="2917400"/>
            <a:ext cx="651000" cy="5625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/>
              <a:t>ua1</a:t>
            </a:r>
            <a:endParaRPr sz="1300"/>
          </a:p>
        </p:txBody>
      </p:sp>
      <p:sp>
        <p:nvSpPr>
          <p:cNvPr id="492" name="Shape 492"/>
          <p:cNvSpPr/>
          <p:nvPr/>
        </p:nvSpPr>
        <p:spPr>
          <a:xfrm>
            <a:off x="2319500" y="4042400"/>
            <a:ext cx="651000" cy="562500"/>
          </a:xfrm>
          <a:prstGeom prst="ellipse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/>
              <a:t>ua2</a:t>
            </a:r>
            <a:endParaRPr sz="1300"/>
          </a:p>
        </p:txBody>
      </p:sp>
      <p:sp>
        <p:nvSpPr>
          <p:cNvPr id="493" name="Shape 493"/>
          <p:cNvSpPr/>
          <p:nvPr/>
        </p:nvSpPr>
        <p:spPr>
          <a:xfrm>
            <a:off x="3888875" y="2152950"/>
            <a:ext cx="651000" cy="5625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/>
              <a:t>ua3</a:t>
            </a:r>
            <a:endParaRPr sz="1300"/>
          </a:p>
        </p:txBody>
      </p:sp>
      <p:sp>
        <p:nvSpPr>
          <p:cNvPr id="494" name="Shape 494"/>
          <p:cNvSpPr/>
          <p:nvPr/>
        </p:nvSpPr>
        <p:spPr>
          <a:xfrm>
            <a:off x="3888875" y="3479900"/>
            <a:ext cx="651000" cy="562500"/>
          </a:xfrm>
          <a:prstGeom prst="ellipse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/>
              <a:t>ua4</a:t>
            </a:r>
            <a:endParaRPr sz="1300"/>
          </a:p>
        </p:txBody>
      </p:sp>
      <p:sp>
        <p:nvSpPr>
          <p:cNvPr id="495" name="Shape 495"/>
          <p:cNvSpPr/>
          <p:nvPr/>
        </p:nvSpPr>
        <p:spPr>
          <a:xfrm>
            <a:off x="3888875" y="4976325"/>
            <a:ext cx="651000" cy="562500"/>
          </a:xfrm>
          <a:prstGeom prst="ellipse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/>
              <a:t>ua5</a:t>
            </a:r>
            <a:endParaRPr sz="1300"/>
          </a:p>
        </p:txBody>
      </p:sp>
      <p:sp>
        <p:nvSpPr>
          <p:cNvPr id="496" name="Shape 496"/>
          <p:cNvSpPr/>
          <p:nvPr/>
        </p:nvSpPr>
        <p:spPr>
          <a:xfrm>
            <a:off x="12811200" y="3479888"/>
            <a:ext cx="651000" cy="562500"/>
          </a:xfrm>
          <a:prstGeom prst="ellipse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o1</a:t>
            </a:r>
            <a:endParaRPr/>
          </a:p>
        </p:txBody>
      </p:sp>
      <p:sp>
        <p:nvSpPr>
          <p:cNvPr id="497" name="Shape 497"/>
          <p:cNvSpPr/>
          <p:nvPr/>
        </p:nvSpPr>
        <p:spPr>
          <a:xfrm>
            <a:off x="11588300" y="2874338"/>
            <a:ext cx="651000" cy="562500"/>
          </a:xfrm>
          <a:prstGeom prst="ellipse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/>
              <a:t>oa1</a:t>
            </a:r>
            <a:endParaRPr sz="1300"/>
          </a:p>
        </p:txBody>
      </p:sp>
      <p:sp>
        <p:nvSpPr>
          <p:cNvPr id="498" name="Shape 498"/>
          <p:cNvSpPr/>
          <p:nvPr/>
        </p:nvSpPr>
        <p:spPr>
          <a:xfrm>
            <a:off x="11588300" y="3999338"/>
            <a:ext cx="651000" cy="562500"/>
          </a:xfrm>
          <a:prstGeom prst="ellipse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/>
              <a:t>oa2</a:t>
            </a:r>
            <a:endParaRPr sz="1300"/>
          </a:p>
        </p:txBody>
      </p:sp>
      <p:sp>
        <p:nvSpPr>
          <p:cNvPr id="499" name="Shape 499"/>
          <p:cNvSpPr/>
          <p:nvPr/>
        </p:nvSpPr>
        <p:spPr>
          <a:xfrm>
            <a:off x="10000800" y="2068200"/>
            <a:ext cx="651000" cy="562500"/>
          </a:xfrm>
          <a:prstGeom prst="ellipse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/>
              <a:t>oa3</a:t>
            </a:r>
            <a:endParaRPr sz="1300"/>
          </a:p>
        </p:txBody>
      </p:sp>
      <p:sp>
        <p:nvSpPr>
          <p:cNvPr id="500" name="Shape 500"/>
          <p:cNvSpPr/>
          <p:nvPr/>
        </p:nvSpPr>
        <p:spPr>
          <a:xfrm>
            <a:off x="10000800" y="3395150"/>
            <a:ext cx="651000" cy="562500"/>
          </a:xfrm>
          <a:prstGeom prst="ellipse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/>
              <a:t>oa4</a:t>
            </a:r>
            <a:endParaRPr sz="1300"/>
          </a:p>
        </p:txBody>
      </p:sp>
      <p:sp>
        <p:nvSpPr>
          <p:cNvPr id="501" name="Shape 501"/>
          <p:cNvSpPr/>
          <p:nvPr/>
        </p:nvSpPr>
        <p:spPr>
          <a:xfrm>
            <a:off x="10000800" y="4891575"/>
            <a:ext cx="651000" cy="562500"/>
          </a:xfrm>
          <a:prstGeom prst="ellipse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/>
              <a:t>oa5</a:t>
            </a:r>
            <a:endParaRPr sz="1300"/>
          </a:p>
        </p:txBody>
      </p:sp>
      <p:sp>
        <p:nvSpPr>
          <p:cNvPr id="502" name="Shape 502"/>
          <p:cNvSpPr/>
          <p:nvPr/>
        </p:nvSpPr>
        <p:spPr>
          <a:xfrm>
            <a:off x="6595100" y="1750350"/>
            <a:ext cx="1187700" cy="6615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op1</a:t>
            </a:r>
            <a:endParaRPr/>
          </a:p>
        </p:txBody>
      </p:sp>
      <p:sp>
        <p:nvSpPr>
          <p:cNvPr id="503" name="Shape 503"/>
          <p:cNvSpPr/>
          <p:nvPr/>
        </p:nvSpPr>
        <p:spPr>
          <a:xfrm>
            <a:off x="6595088" y="2824850"/>
            <a:ext cx="1187700" cy="6615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op2</a:t>
            </a:r>
            <a:endParaRPr/>
          </a:p>
        </p:txBody>
      </p:sp>
      <p:sp>
        <p:nvSpPr>
          <p:cNvPr id="504" name="Shape 504"/>
          <p:cNvSpPr/>
          <p:nvPr/>
        </p:nvSpPr>
        <p:spPr>
          <a:xfrm>
            <a:off x="6595100" y="4042400"/>
            <a:ext cx="1187700" cy="6615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op3</a:t>
            </a:r>
            <a:endParaRPr/>
          </a:p>
        </p:txBody>
      </p:sp>
      <p:sp>
        <p:nvSpPr>
          <p:cNvPr id="505" name="Shape 505"/>
          <p:cNvSpPr/>
          <p:nvPr/>
        </p:nvSpPr>
        <p:spPr>
          <a:xfrm>
            <a:off x="6595088" y="5116900"/>
            <a:ext cx="1187700" cy="6615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op4</a:t>
            </a:r>
            <a:endParaRPr/>
          </a:p>
        </p:txBody>
      </p:sp>
      <p:cxnSp>
        <p:nvCxnSpPr>
          <p:cNvPr id="506" name="Shape 506"/>
          <p:cNvCxnSpPr>
            <a:stCxn id="490" idx="6"/>
            <a:endCxn id="491" idx="2"/>
          </p:cNvCxnSpPr>
          <p:nvPr/>
        </p:nvCxnSpPr>
        <p:spPr>
          <a:xfrm flipH="1" rot="10800000">
            <a:off x="1140725" y="3198650"/>
            <a:ext cx="1178700" cy="5625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07" name="Shape 507"/>
          <p:cNvCxnSpPr>
            <a:stCxn id="490" idx="6"/>
            <a:endCxn id="492" idx="2"/>
          </p:cNvCxnSpPr>
          <p:nvPr/>
        </p:nvCxnSpPr>
        <p:spPr>
          <a:xfrm>
            <a:off x="1140725" y="3761150"/>
            <a:ext cx="1178700" cy="5625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08" name="Shape 508"/>
          <p:cNvCxnSpPr>
            <a:stCxn id="491" idx="6"/>
            <a:endCxn id="493" idx="2"/>
          </p:cNvCxnSpPr>
          <p:nvPr/>
        </p:nvCxnSpPr>
        <p:spPr>
          <a:xfrm flipH="1" rot="10800000">
            <a:off x="2970500" y="2434250"/>
            <a:ext cx="918300" cy="7644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09" name="Shape 509"/>
          <p:cNvCxnSpPr>
            <a:stCxn id="491" idx="6"/>
            <a:endCxn id="494" idx="2"/>
          </p:cNvCxnSpPr>
          <p:nvPr/>
        </p:nvCxnSpPr>
        <p:spPr>
          <a:xfrm>
            <a:off x="2970500" y="3198650"/>
            <a:ext cx="918300" cy="5625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10" name="Shape 510"/>
          <p:cNvCxnSpPr>
            <a:endCxn id="495" idx="2"/>
          </p:cNvCxnSpPr>
          <p:nvPr/>
        </p:nvCxnSpPr>
        <p:spPr>
          <a:xfrm>
            <a:off x="2970575" y="4323675"/>
            <a:ext cx="918300" cy="9339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11" name="Shape 511"/>
          <p:cNvCxnSpPr>
            <a:stCxn id="493" idx="6"/>
            <a:endCxn id="502" idx="1"/>
          </p:cNvCxnSpPr>
          <p:nvPr/>
        </p:nvCxnSpPr>
        <p:spPr>
          <a:xfrm flipH="1" rot="10800000">
            <a:off x="4539875" y="2081100"/>
            <a:ext cx="2055300" cy="3531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12" name="Shape 512"/>
          <p:cNvCxnSpPr>
            <a:endCxn id="503" idx="1"/>
          </p:cNvCxnSpPr>
          <p:nvPr/>
        </p:nvCxnSpPr>
        <p:spPr>
          <a:xfrm flipH="1" rot="10800000">
            <a:off x="4539788" y="3155600"/>
            <a:ext cx="2055300" cy="6057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13" name="Shape 513"/>
          <p:cNvCxnSpPr>
            <a:stCxn id="495" idx="6"/>
            <a:endCxn id="505" idx="1"/>
          </p:cNvCxnSpPr>
          <p:nvPr/>
        </p:nvCxnSpPr>
        <p:spPr>
          <a:xfrm>
            <a:off x="4539875" y="5257575"/>
            <a:ext cx="2055300" cy="1902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14" name="Shape 514"/>
          <p:cNvCxnSpPr>
            <a:stCxn id="496" idx="2"/>
            <a:endCxn id="497" idx="6"/>
          </p:cNvCxnSpPr>
          <p:nvPr/>
        </p:nvCxnSpPr>
        <p:spPr>
          <a:xfrm rot="10800000">
            <a:off x="12239400" y="3155738"/>
            <a:ext cx="571800" cy="605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15" name="Shape 515"/>
          <p:cNvCxnSpPr>
            <a:stCxn id="496" idx="2"/>
            <a:endCxn id="498" idx="6"/>
          </p:cNvCxnSpPr>
          <p:nvPr/>
        </p:nvCxnSpPr>
        <p:spPr>
          <a:xfrm flipH="1">
            <a:off x="12239400" y="3761138"/>
            <a:ext cx="571800" cy="519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16" name="Shape 516"/>
          <p:cNvCxnSpPr>
            <a:stCxn id="497" idx="2"/>
            <a:endCxn id="499" idx="6"/>
          </p:cNvCxnSpPr>
          <p:nvPr/>
        </p:nvCxnSpPr>
        <p:spPr>
          <a:xfrm rot="10800000">
            <a:off x="10651700" y="2349488"/>
            <a:ext cx="936600" cy="806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17" name="Shape 517"/>
          <p:cNvCxnSpPr>
            <a:endCxn id="501" idx="6"/>
          </p:cNvCxnSpPr>
          <p:nvPr/>
        </p:nvCxnSpPr>
        <p:spPr>
          <a:xfrm flipH="1">
            <a:off x="10651800" y="4280625"/>
            <a:ext cx="936600" cy="892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18" name="Shape 518"/>
          <p:cNvCxnSpPr>
            <a:stCxn id="498" idx="2"/>
            <a:endCxn id="500" idx="6"/>
          </p:cNvCxnSpPr>
          <p:nvPr/>
        </p:nvCxnSpPr>
        <p:spPr>
          <a:xfrm rot="10800000">
            <a:off x="10651700" y="3676388"/>
            <a:ext cx="936600" cy="604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19" name="Shape 519"/>
          <p:cNvCxnSpPr>
            <a:stCxn id="500" idx="2"/>
            <a:endCxn id="504" idx="3"/>
          </p:cNvCxnSpPr>
          <p:nvPr/>
        </p:nvCxnSpPr>
        <p:spPr>
          <a:xfrm flipH="1">
            <a:off x="7782900" y="3676400"/>
            <a:ext cx="2217900" cy="696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20" name="Shape 520"/>
          <p:cNvCxnSpPr>
            <a:endCxn id="505" idx="3"/>
          </p:cNvCxnSpPr>
          <p:nvPr/>
        </p:nvCxnSpPr>
        <p:spPr>
          <a:xfrm flipH="1">
            <a:off x="7782788" y="5172850"/>
            <a:ext cx="2217900" cy="274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21" name="Shape 521"/>
          <p:cNvCxnSpPr>
            <a:stCxn id="499" idx="2"/>
            <a:endCxn id="503" idx="3"/>
          </p:cNvCxnSpPr>
          <p:nvPr/>
        </p:nvCxnSpPr>
        <p:spPr>
          <a:xfrm flipH="1">
            <a:off x="7782900" y="2349450"/>
            <a:ext cx="2217900" cy="806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522" name="Shape 522"/>
          <p:cNvSpPr txBox="1"/>
          <p:nvPr/>
        </p:nvSpPr>
        <p:spPr>
          <a:xfrm>
            <a:off x="416750" y="1524550"/>
            <a:ext cx="3855000" cy="80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/>
              <a:t>Step 1</a:t>
            </a:r>
            <a:endParaRPr b="1" sz="2000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Traverse through all op nodes. {</a:t>
            </a:r>
            <a:r>
              <a:rPr lang="en-US" sz="2000">
                <a:solidFill>
                  <a:srgbClr val="FF0000"/>
                </a:solidFill>
              </a:rPr>
              <a:t>op1</a:t>
            </a:r>
            <a:r>
              <a:rPr lang="en-US" sz="2000"/>
              <a:t>, op2, op3, op4}</a:t>
            </a:r>
            <a:endParaRPr sz="2000"/>
          </a:p>
        </p:txBody>
      </p:sp>
      <p:sp>
        <p:nvSpPr>
          <p:cNvPr id="523" name="Shape 523"/>
          <p:cNvSpPr txBox="1"/>
          <p:nvPr/>
        </p:nvSpPr>
        <p:spPr>
          <a:xfrm>
            <a:off x="281300" y="5754150"/>
            <a:ext cx="9637500" cy="11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For each op node, perform binary search through reachable user nodes. If u1 is found, return the indexed object list. In this case, no object nodes so we return nothing.     </a:t>
            </a:r>
            <a:endParaRPr sz="2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/>
          <p:nvPr>
            <p:ph type="title"/>
          </p:nvPr>
        </p:nvSpPr>
        <p:spPr>
          <a:xfrm>
            <a:off x="628075" y="905259"/>
            <a:ext cx="12561453" cy="1015663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Arial"/>
              <a:buNone/>
            </a:pPr>
            <a:r>
              <a:rPr b="1" i="0" lang="en-US" sz="4800" u="none" cap="none" strike="noStrike">
                <a:solidFill>
                  <a:schemeClr val="dk2"/>
                </a:solidFill>
              </a:rPr>
              <a:t>What is mHealth?</a:t>
            </a:r>
            <a:endParaRPr b="1"/>
          </a:p>
        </p:txBody>
      </p:sp>
      <p:sp>
        <p:nvSpPr>
          <p:cNvPr id="120" name="Shape 120"/>
          <p:cNvSpPr txBox="1"/>
          <p:nvPr>
            <p:ph idx="4294967295" type="body"/>
          </p:nvPr>
        </p:nvSpPr>
        <p:spPr>
          <a:xfrm>
            <a:off x="278970" y="2177216"/>
            <a:ext cx="7216776" cy="47688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7350" lvl="0" marL="457200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 Symbols"/>
              <a:buChar char="➢"/>
            </a:pP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mHealth technology has begun to gain traction due to advances in information technology and mobile-computing.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14300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163920"/>
              </a:buClr>
              <a:buSzPts val="135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7350" lvl="0" marL="457200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 Symbols"/>
              <a:buChar char="➢"/>
            </a:pP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 mHealth system is basically one which involves the use of mobile computing devices in discharging healthcare-related services.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09550" lvl="0" marL="457200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163920"/>
              </a:buClr>
              <a:buSzPts val="210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screenshot of a cell phone  Description generated with very high confidence" id="121" name="Shape 1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61062" y="2430947"/>
            <a:ext cx="5104606" cy="25863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Shape 529"/>
          <p:cNvSpPr txBox="1"/>
          <p:nvPr>
            <p:ph type="title"/>
          </p:nvPr>
        </p:nvSpPr>
        <p:spPr>
          <a:xfrm>
            <a:off x="628075" y="405159"/>
            <a:ext cx="12561600" cy="101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Evaluation of &lt;u1, *, *&gt;</a:t>
            </a:r>
            <a:endParaRPr b="1"/>
          </a:p>
        </p:txBody>
      </p:sp>
      <p:sp>
        <p:nvSpPr>
          <p:cNvPr id="530" name="Shape 530"/>
          <p:cNvSpPr/>
          <p:nvPr/>
        </p:nvSpPr>
        <p:spPr>
          <a:xfrm>
            <a:off x="489725" y="3479900"/>
            <a:ext cx="651000" cy="5625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u1</a:t>
            </a:r>
            <a:endParaRPr/>
          </a:p>
        </p:txBody>
      </p:sp>
      <p:sp>
        <p:nvSpPr>
          <p:cNvPr id="531" name="Shape 531"/>
          <p:cNvSpPr/>
          <p:nvPr/>
        </p:nvSpPr>
        <p:spPr>
          <a:xfrm>
            <a:off x="2319500" y="2917400"/>
            <a:ext cx="651000" cy="5625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/>
              <a:t>ua1</a:t>
            </a:r>
            <a:endParaRPr sz="1300"/>
          </a:p>
        </p:txBody>
      </p:sp>
      <p:sp>
        <p:nvSpPr>
          <p:cNvPr id="532" name="Shape 532"/>
          <p:cNvSpPr/>
          <p:nvPr/>
        </p:nvSpPr>
        <p:spPr>
          <a:xfrm>
            <a:off x="2319500" y="4042400"/>
            <a:ext cx="651000" cy="562500"/>
          </a:xfrm>
          <a:prstGeom prst="ellipse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/>
              <a:t>ua2</a:t>
            </a:r>
            <a:endParaRPr sz="1300"/>
          </a:p>
        </p:txBody>
      </p:sp>
      <p:sp>
        <p:nvSpPr>
          <p:cNvPr id="533" name="Shape 533"/>
          <p:cNvSpPr/>
          <p:nvPr/>
        </p:nvSpPr>
        <p:spPr>
          <a:xfrm>
            <a:off x="3888875" y="2152950"/>
            <a:ext cx="651000" cy="562500"/>
          </a:xfrm>
          <a:prstGeom prst="ellipse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/>
              <a:t>ua3</a:t>
            </a:r>
            <a:endParaRPr sz="1300"/>
          </a:p>
        </p:txBody>
      </p:sp>
      <p:sp>
        <p:nvSpPr>
          <p:cNvPr id="534" name="Shape 534"/>
          <p:cNvSpPr/>
          <p:nvPr/>
        </p:nvSpPr>
        <p:spPr>
          <a:xfrm>
            <a:off x="3888875" y="3479900"/>
            <a:ext cx="651000" cy="5625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/>
              <a:t>ua4</a:t>
            </a:r>
            <a:endParaRPr sz="1300"/>
          </a:p>
        </p:txBody>
      </p:sp>
      <p:sp>
        <p:nvSpPr>
          <p:cNvPr id="535" name="Shape 535"/>
          <p:cNvSpPr/>
          <p:nvPr/>
        </p:nvSpPr>
        <p:spPr>
          <a:xfrm>
            <a:off x="3888875" y="4976325"/>
            <a:ext cx="651000" cy="562500"/>
          </a:xfrm>
          <a:prstGeom prst="ellipse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/>
              <a:t>ua5</a:t>
            </a:r>
            <a:endParaRPr sz="1300"/>
          </a:p>
        </p:txBody>
      </p:sp>
      <p:sp>
        <p:nvSpPr>
          <p:cNvPr id="536" name="Shape 536"/>
          <p:cNvSpPr/>
          <p:nvPr/>
        </p:nvSpPr>
        <p:spPr>
          <a:xfrm>
            <a:off x="12811200" y="3479888"/>
            <a:ext cx="651000" cy="5625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o1</a:t>
            </a:r>
            <a:endParaRPr/>
          </a:p>
        </p:txBody>
      </p:sp>
      <p:sp>
        <p:nvSpPr>
          <p:cNvPr id="537" name="Shape 537"/>
          <p:cNvSpPr/>
          <p:nvPr/>
        </p:nvSpPr>
        <p:spPr>
          <a:xfrm>
            <a:off x="11588300" y="2874338"/>
            <a:ext cx="651000" cy="5625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/>
              <a:t>oa1</a:t>
            </a:r>
            <a:endParaRPr sz="1300"/>
          </a:p>
        </p:txBody>
      </p:sp>
      <p:sp>
        <p:nvSpPr>
          <p:cNvPr id="538" name="Shape 538"/>
          <p:cNvSpPr/>
          <p:nvPr/>
        </p:nvSpPr>
        <p:spPr>
          <a:xfrm>
            <a:off x="11588300" y="3999338"/>
            <a:ext cx="651000" cy="562500"/>
          </a:xfrm>
          <a:prstGeom prst="ellipse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/>
              <a:t>oa2</a:t>
            </a:r>
            <a:endParaRPr sz="1300"/>
          </a:p>
        </p:txBody>
      </p:sp>
      <p:sp>
        <p:nvSpPr>
          <p:cNvPr id="539" name="Shape 539"/>
          <p:cNvSpPr/>
          <p:nvPr/>
        </p:nvSpPr>
        <p:spPr>
          <a:xfrm>
            <a:off x="10000800" y="2068200"/>
            <a:ext cx="651000" cy="5625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/>
              <a:t>oa3</a:t>
            </a:r>
            <a:endParaRPr sz="1300"/>
          </a:p>
        </p:txBody>
      </p:sp>
      <p:sp>
        <p:nvSpPr>
          <p:cNvPr id="540" name="Shape 540"/>
          <p:cNvSpPr/>
          <p:nvPr/>
        </p:nvSpPr>
        <p:spPr>
          <a:xfrm>
            <a:off x="10000800" y="3395150"/>
            <a:ext cx="651000" cy="562500"/>
          </a:xfrm>
          <a:prstGeom prst="ellipse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/>
              <a:t>oa4</a:t>
            </a:r>
            <a:endParaRPr sz="1300"/>
          </a:p>
        </p:txBody>
      </p:sp>
      <p:sp>
        <p:nvSpPr>
          <p:cNvPr id="541" name="Shape 541"/>
          <p:cNvSpPr/>
          <p:nvPr/>
        </p:nvSpPr>
        <p:spPr>
          <a:xfrm>
            <a:off x="10000800" y="4891575"/>
            <a:ext cx="651000" cy="562500"/>
          </a:xfrm>
          <a:prstGeom prst="ellipse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/>
              <a:t>oa5</a:t>
            </a:r>
            <a:endParaRPr sz="1300"/>
          </a:p>
        </p:txBody>
      </p:sp>
      <p:sp>
        <p:nvSpPr>
          <p:cNvPr id="542" name="Shape 542"/>
          <p:cNvSpPr/>
          <p:nvPr/>
        </p:nvSpPr>
        <p:spPr>
          <a:xfrm>
            <a:off x="6595100" y="1750350"/>
            <a:ext cx="1187700" cy="6615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op1</a:t>
            </a:r>
            <a:endParaRPr/>
          </a:p>
        </p:txBody>
      </p:sp>
      <p:sp>
        <p:nvSpPr>
          <p:cNvPr id="543" name="Shape 543"/>
          <p:cNvSpPr/>
          <p:nvPr/>
        </p:nvSpPr>
        <p:spPr>
          <a:xfrm>
            <a:off x="6595088" y="2824850"/>
            <a:ext cx="1187700" cy="6615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op2</a:t>
            </a:r>
            <a:endParaRPr/>
          </a:p>
        </p:txBody>
      </p:sp>
      <p:sp>
        <p:nvSpPr>
          <p:cNvPr id="544" name="Shape 544"/>
          <p:cNvSpPr/>
          <p:nvPr/>
        </p:nvSpPr>
        <p:spPr>
          <a:xfrm>
            <a:off x="6595100" y="4042400"/>
            <a:ext cx="1187700" cy="6615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op3</a:t>
            </a:r>
            <a:endParaRPr/>
          </a:p>
        </p:txBody>
      </p:sp>
      <p:sp>
        <p:nvSpPr>
          <p:cNvPr id="545" name="Shape 545"/>
          <p:cNvSpPr/>
          <p:nvPr/>
        </p:nvSpPr>
        <p:spPr>
          <a:xfrm>
            <a:off x="6595088" y="5116900"/>
            <a:ext cx="1187700" cy="6615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op4</a:t>
            </a:r>
            <a:endParaRPr/>
          </a:p>
        </p:txBody>
      </p:sp>
      <p:cxnSp>
        <p:nvCxnSpPr>
          <p:cNvPr id="546" name="Shape 546"/>
          <p:cNvCxnSpPr>
            <a:stCxn id="530" idx="6"/>
            <a:endCxn id="531" idx="2"/>
          </p:cNvCxnSpPr>
          <p:nvPr/>
        </p:nvCxnSpPr>
        <p:spPr>
          <a:xfrm flipH="1" rot="10800000">
            <a:off x="1140725" y="3198650"/>
            <a:ext cx="1178700" cy="5625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47" name="Shape 547"/>
          <p:cNvCxnSpPr>
            <a:stCxn id="530" idx="6"/>
            <a:endCxn id="532" idx="2"/>
          </p:cNvCxnSpPr>
          <p:nvPr/>
        </p:nvCxnSpPr>
        <p:spPr>
          <a:xfrm>
            <a:off x="1140725" y="3761150"/>
            <a:ext cx="1178700" cy="5625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48" name="Shape 548"/>
          <p:cNvCxnSpPr>
            <a:stCxn id="531" idx="6"/>
            <a:endCxn id="533" idx="2"/>
          </p:cNvCxnSpPr>
          <p:nvPr/>
        </p:nvCxnSpPr>
        <p:spPr>
          <a:xfrm flipH="1" rot="10800000">
            <a:off x="2970500" y="2434250"/>
            <a:ext cx="918300" cy="7644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49" name="Shape 549"/>
          <p:cNvCxnSpPr>
            <a:stCxn id="531" idx="6"/>
            <a:endCxn id="534" idx="2"/>
          </p:cNvCxnSpPr>
          <p:nvPr/>
        </p:nvCxnSpPr>
        <p:spPr>
          <a:xfrm>
            <a:off x="2970500" y="3198650"/>
            <a:ext cx="918300" cy="5625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50" name="Shape 550"/>
          <p:cNvCxnSpPr>
            <a:endCxn id="535" idx="2"/>
          </p:cNvCxnSpPr>
          <p:nvPr/>
        </p:nvCxnSpPr>
        <p:spPr>
          <a:xfrm>
            <a:off x="2970575" y="4323675"/>
            <a:ext cx="918300" cy="9339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51" name="Shape 551"/>
          <p:cNvCxnSpPr>
            <a:stCxn id="533" idx="6"/>
            <a:endCxn id="542" idx="1"/>
          </p:cNvCxnSpPr>
          <p:nvPr/>
        </p:nvCxnSpPr>
        <p:spPr>
          <a:xfrm flipH="1" rot="10800000">
            <a:off x="4539875" y="2081100"/>
            <a:ext cx="2055300" cy="3531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52" name="Shape 552"/>
          <p:cNvCxnSpPr>
            <a:endCxn id="543" idx="1"/>
          </p:cNvCxnSpPr>
          <p:nvPr/>
        </p:nvCxnSpPr>
        <p:spPr>
          <a:xfrm flipH="1" rot="10800000">
            <a:off x="4539788" y="3155600"/>
            <a:ext cx="2055300" cy="6057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53" name="Shape 553"/>
          <p:cNvCxnSpPr>
            <a:stCxn id="535" idx="6"/>
            <a:endCxn id="545" idx="1"/>
          </p:cNvCxnSpPr>
          <p:nvPr/>
        </p:nvCxnSpPr>
        <p:spPr>
          <a:xfrm>
            <a:off x="4539875" y="5257575"/>
            <a:ext cx="2055300" cy="1902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54" name="Shape 554"/>
          <p:cNvCxnSpPr>
            <a:stCxn id="536" idx="2"/>
            <a:endCxn id="537" idx="6"/>
          </p:cNvCxnSpPr>
          <p:nvPr/>
        </p:nvCxnSpPr>
        <p:spPr>
          <a:xfrm rot="10800000">
            <a:off x="12239400" y="3155738"/>
            <a:ext cx="571800" cy="605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55" name="Shape 555"/>
          <p:cNvCxnSpPr>
            <a:stCxn id="536" idx="2"/>
            <a:endCxn id="538" idx="6"/>
          </p:cNvCxnSpPr>
          <p:nvPr/>
        </p:nvCxnSpPr>
        <p:spPr>
          <a:xfrm flipH="1">
            <a:off x="12239400" y="3761138"/>
            <a:ext cx="571800" cy="519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56" name="Shape 556"/>
          <p:cNvCxnSpPr>
            <a:stCxn id="537" idx="2"/>
            <a:endCxn id="539" idx="6"/>
          </p:cNvCxnSpPr>
          <p:nvPr/>
        </p:nvCxnSpPr>
        <p:spPr>
          <a:xfrm rot="10800000">
            <a:off x="10651700" y="2349488"/>
            <a:ext cx="936600" cy="806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57" name="Shape 557"/>
          <p:cNvCxnSpPr>
            <a:endCxn id="541" idx="6"/>
          </p:cNvCxnSpPr>
          <p:nvPr/>
        </p:nvCxnSpPr>
        <p:spPr>
          <a:xfrm flipH="1">
            <a:off x="10651800" y="4280625"/>
            <a:ext cx="936600" cy="892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58" name="Shape 558"/>
          <p:cNvCxnSpPr>
            <a:stCxn id="538" idx="2"/>
            <a:endCxn id="540" idx="6"/>
          </p:cNvCxnSpPr>
          <p:nvPr/>
        </p:nvCxnSpPr>
        <p:spPr>
          <a:xfrm rot="10800000">
            <a:off x="10651700" y="3676388"/>
            <a:ext cx="936600" cy="604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59" name="Shape 559"/>
          <p:cNvCxnSpPr>
            <a:stCxn id="540" idx="2"/>
            <a:endCxn id="544" idx="3"/>
          </p:cNvCxnSpPr>
          <p:nvPr/>
        </p:nvCxnSpPr>
        <p:spPr>
          <a:xfrm flipH="1">
            <a:off x="7782900" y="3676400"/>
            <a:ext cx="2217900" cy="696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60" name="Shape 560"/>
          <p:cNvCxnSpPr>
            <a:endCxn id="545" idx="3"/>
          </p:cNvCxnSpPr>
          <p:nvPr/>
        </p:nvCxnSpPr>
        <p:spPr>
          <a:xfrm flipH="1">
            <a:off x="7782788" y="5172850"/>
            <a:ext cx="2217900" cy="274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61" name="Shape 561"/>
          <p:cNvCxnSpPr>
            <a:stCxn id="539" idx="2"/>
            <a:endCxn id="543" idx="3"/>
          </p:cNvCxnSpPr>
          <p:nvPr/>
        </p:nvCxnSpPr>
        <p:spPr>
          <a:xfrm flipH="1">
            <a:off x="7782900" y="2349450"/>
            <a:ext cx="2217900" cy="8061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562" name="Shape 562"/>
          <p:cNvSpPr txBox="1"/>
          <p:nvPr/>
        </p:nvSpPr>
        <p:spPr>
          <a:xfrm>
            <a:off x="416750" y="1524550"/>
            <a:ext cx="3855000" cy="80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/>
              <a:t>Step 2</a:t>
            </a:r>
            <a:endParaRPr b="1" sz="2000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Traverse through all op nodes. {op1, </a:t>
            </a:r>
            <a:r>
              <a:rPr lang="en-US" sz="2000">
                <a:solidFill>
                  <a:srgbClr val="FF0000"/>
                </a:solidFill>
              </a:rPr>
              <a:t>op2</a:t>
            </a:r>
            <a:r>
              <a:rPr lang="en-US" sz="2000"/>
              <a:t>, op3, op4}</a:t>
            </a:r>
            <a:endParaRPr sz="2000"/>
          </a:p>
        </p:txBody>
      </p:sp>
      <p:sp>
        <p:nvSpPr>
          <p:cNvPr id="563" name="Shape 563"/>
          <p:cNvSpPr txBox="1"/>
          <p:nvPr/>
        </p:nvSpPr>
        <p:spPr>
          <a:xfrm>
            <a:off x="281300" y="5754150"/>
            <a:ext cx="9637500" cy="11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Return {op2, o1}</a:t>
            </a:r>
            <a:endParaRPr sz="20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Shape 569"/>
          <p:cNvSpPr txBox="1"/>
          <p:nvPr>
            <p:ph type="title"/>
          </p:nvPr>
        </p:nvSpPr>
        <p:spPr>
          <a:xfrm>
            <a:off x="628075" y="405159"/>
            <a:ext cx="12561600" cy="10158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Evaluation of &lt;u1, *, *&gt;</a:t>
            </a:r>
            <a:endParaRPr b="1"/>
          </a:p>
        </p:txBody>
      </p:sp>
      <p:sp>
        <p:nvSpPr>
          <p:cNvPr id="570" name="Shape 570"/>
          <p:cNvSpPr/>
          <p:nvPr/>
        </p:nvSpPr>
        <p:spPr>
          <a:xfrm>
            <a:off x="489725" y="3479900"/>
            <a:ext cx="651000" cy="562500"/>
          </a:xfrm>
          <a:prstGeom prst="ellipse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u1</a:t>
            </a:r>
            <a:endParaRPr/>
          </a:p>
        </p:txBody>
      </p:sp>
      <p:sp>
        <p:nvSpPr>
          <p:cNvPr id="571" name="Shape 571"/>
          <p:cNvSpPr/>
          <p:nvPr/>
        </p:nvSpPr>
        <p:spPr>
          <a:xfrm>
            <a:off x="2319500" y="2917400"/>
            <a:ext cx="651000" cy="562500"/>
          </a:xfrm>
          <a:prstGeom prst="ellipse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/>
              <a:t>ua1</a:t>
            </a:r>
            <a:endParaRPr sz="1300"/>
          </a:p>
        </p:txBody>
      </p:sp>
      <p:sp>
        <p:nvSpPr>
          <p:cNvPr id="572" name="Shape 572"/>
          <p:cNvSpPr/>
          <p:nvPr/>
        </p:nvSpPr>
        <p:spPr>
          <a:xfrm>
            <a:off x="2319500" y="4042400"/>
            <a:ext cx="651000" cy="562500"/>
          </a:xfrm>
          <a:prstGeom prst="ellipse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/>
              <a:t>ua2</a:t>
            </a:r>
            <a:endParaRPr sz="1300"/>
          </a:p>
        </p:txBody>
      </p:sp>
      <p:sp>
        <p:nvSpPr>
          <p:cNvPr id="573" name="Shape 573"/>
          <p:cNvSpPr/>
          <p:nvPr/>
        </p:nvSpPr>
        <p:spPr>
          <a:xfrm>
            <a:off x="3888875" y="2152950"/>
            <a:ext cx="651000" cy="562500"/>
          </a:xfrm>
          <a:prstGeom prst="ellipse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/>
              <a:t>ua3</a:t>
            </a:r>
            <a:endParaRPr sz="1300"/>
          </a:p>
        </p:txBody>
      </p:sp>
      <p:sp>
        <p:nvSpPr>
          <p:cNvPr id="574" name="Shape 574"/>
          <p:cNvSpPr/>
          <p:nvPr/>
        </p:nvSpPr>
        <p:spPr>
          <a:xfrm>
            <a:off x="3888875" y="3479900"/>
            <a:ext cx="651000" cy="562500"/>
          </a:xfrm>
          <a:prstGeom prst="ellipse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/>
              <a:t>ua4</a:t>
            </a:r>
            <a:endParaRPr sz="1300"/>
          </a:p>
        </p:txBody>
      </p:sp>
      <p:sp>
        <p:nvSpPr>
          <p:cNvPr id="575" name="Shape 575"/>
          <p:cNvSpPr/>
          <p:nvPr/>
        </p:nvSpPr>
        <p:spPr>
          <a:xfrm>
            <a:off x="3888875" y="4976325"/>
            <a:ext cx="651000" cy="562500"/>
          </a:xfrm>
          <a:prstGeom prst="ellipse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/>
              <a:t>ua5</a:t>
            </a:r>
            <a:endParaRPr sz="1300"/>
          </a:p>
        </p:txBody>
      </p:sp>
      <p:sp>
        <p:nvSpPr>
          <p:cNvPr id="576" name="Shape 576"/>
          <p:cNvSpPr/>
          <p:nvPr/>
        </p:nvSpPr>
        <p:spPr>
          <a:xfrm>
            <a:off x="12811200" y="3479888"/>
            <a:ext cx="651000" cy="562500"/>
          </a:xfrm>
          <a:prstGeom prst="ellipse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o1</a:t>
            </a:r>
            <a:endParaRPr/>
          </a:p>
        </p:txBody>
      </p:sp>
      <p:sp>
        <p:nvSpPr>
          <p:cNvPr id="577" name="Shape 577"/>
          <p:cNvSpPr/>
          <p:nvPr/>
        </p:nvSpPr>
        <p:spPr>
          <a:xfrm>
            <a:off x="11588300" y="2874338"/>
            <a:ext cx="651000" cy="562500"/>
          </a:xfrm>
          <a:prstGeom prst="ellipse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/>
              <a:t>oa1</a:t>
            </a:r>
            <a:endParaRPr sz="1300"/>
          </a:p>
        </p:txBody>
      </p:sp>
      <p:sp>
        <p:nvSpPr>
          <p:cNvPr id="578" name="Shape 578"/>
          <p:cNvSpPr/>
          <p:nvPr/>
        </p:nvSpPr>
        <p:spPr>
          <a:xfrm>
            <a:off x="11588300" y="3999338"/>
            <a:ext cx="651000" cy="562500"/>
          </a:xfrm>
          <a:prstGeom prst="ellipse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/>
              <a:t>oa2</a:t>
            </a:r>
            <a:endParaRPr sz="1300"/>
          </a:p>
        </p:txBody>
      </p:sp>
      <p:sp>
        <p:nvSpPr>
          <p:cNvPr id="579" name="Shape 579"/>
          <p:cNvSpPr/>
          <p:nvPr/>
        </p:nvSpPr>
        <p:spPr>
          <a:xfrm>
            <a:off x="10000800" y="2068200"/>
            <a:ext cx="651000" cy="562500"/>
          </a:xfrm>
          <a:prstGeom prst="ellipse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/>
              <a:t>oa3</a:t>
            </a:r>
            <a:endParaRPr sz="1300"/>
          </a:p>
        </p:txBody>
      </p:sp>
      <p:sp>
        <p:nvSpPr>
          <p:cNvPr id="580" name="Shape 580"/>
          <p:cNvSpPr/>
          <p:nvPr/>
        </p:nvSpPr>
        <p:spPr>
          <a:xfrm>
            <a:off x="10000800" y="3395150"/>
            <a:ext cx="651000" cy="562500"/>
          </a:xfrm>
          <a:prstGeom prst="ellipse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/>
              <a:t>oa4</a:t>
            </a:r>
            <a:endParaRPr sz="1300"/>
          </a:p>
        </p:txBody>
      </p:sp>
      <p:sp>
        <p:nvSpPr>
          <p:cNvPr id="581" name="Shape 581"/>
          <p:cNvSpPr/>
          <p:nvPr/>
        </p:nvSpPr>
        <p:spPr>
          <a:xfrm>
            <a:off x="10000800" y="4891575"/>
            <a:ext cx="651000" cy="562500"/>
          </a:xfrm>
          <a:prstGeom prst="ellipse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/>
              <a:t>oa5</a:t>
            </a:r>
            <a:endParaRPr sz="1300"/>
          </a:p>
        </p:txBody>
      </p:sp>
      <p:sp>
        <p:nvSpPr>
          <p:cNvPr id="582" name="Shape 582"/>
          <p:cNvSpPr/>
          <p:nvPr/>
        </p:nvSpPr>
        <p:spPr>
          <a:xfrm>
            <a:off x="6595100" y="1750350"/>
            <a:ext cx="1187700" cy="6615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op1</a:t>
            </a:r>
            <a:endParaRPr/>
          </a:p>
        </p:txBody>
      </p:sp>
      <p:sp>
        <p:nvSpPr>
          <p:cNvPr id="583" name="Shape 583"/>
          <p:cNvSpPr/>
          <p:nvPr/>
        </p:nvSpPr>
        <p:spPr>
          <a:xfrm>
            <a:off x="6595088" y="2824850"/>
            <a:ext cx="1187700" cy="6615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op2</a:t>
            </a:r>
            <a:endParaRPr/>
          </a:p>
        </p:txBody>
      </p:sp>
      <p:sp>
        <p:nvSpPr>
          <p:cNvPr id="584" name="Shape 584"/>
          <p:cNvSpPr/>
          <p:nvPr/>
        </p:nvSpPr>
        <p:spPr>
          <a:xfrm>
            <a:off x="6595100" y="4042400"/>
            <a:ext cx="1187700" cy="6615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op3</a:t>
            </a:r>
            <a:endParaRPr/>
          </a:p>
        </p:txBody>
      </p:sp>
      <p:sp>
        <p:nvSpPr>
          <p:cNvPr id="585" name="Shape 585"/>
          <p:cNvSpPr/>
          <p:nvPr/>
        </p:nvSpPr>
        <p:spPr>
          <a:xfrm>
            <a:off x="6595088" y="5116900"/>
            <a:ext cx="1187700" cy="6615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op4</a:t>
            </a:r>
            <a:endParaRPr/>
          </a:p>
        </p:txBody>
      </p:sp>
      <p:cxnSp>
        <p:nvCxnSpPr>
          <p:cNvPr id="586" name="Shape 586"/>
          <p:cNvCxnSpPr>
            <a:stCxn id="570" idx="6"/>
            <a:endCxn id="571" idx="2"/>
          </p:cNvCxnSpPr>
          <p:nvPr/>
        </p:nvCxnSpPr>
        <p:spPr>
          <a:xfrm flipH="1" rot="10800000">
            <a:off x="1140725" y="3198650"/>
            <a:ext cx="1178700" cy="5625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87" name="Shape 587"/>
          <p:cNvCxnSpPr>
            <a:stCxn id="570" idx="6"/>
            <a:endCxn id="572" idx="2"/>
          </p:cNvCxnSpPr>
          <p:nvPr/>
        </p:nvCxnSpPr>
        <p:spPr>
          <a:xfrm>
            <a:off x="1140725" y="3761150"/>
            <a:ext cx="1178700" cy="5625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88" name="Shape 588"/>
          <p:cNvCxnSpPr>
            <a:stCxn id="571" idx="6"/>
            <a:endCxn id="573" idx="2"/>
          </p:cNvCxnSpPr>
          <p:nvPr/>
        </p:nvCxnSpPr>
        <p:spPr>
          <a:xfrm flipH="1" rot="10800000">
            <a:off x="2970500" y="2434250"/>
            <a:ext cx="918300" cy="7644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89" name="Shape 589"/>
          <p:cNvCxnSpPr>
            <a:stCxn id="571" idx="6"/>
            <a:endCxn id="574" idx="2"/>
          </p:cNvCxnSpPr>
          <p:nvPr/>
        </p:nvCxnSpPr>
        <p:spPr>
          <a:xfrm>
            <a:off x="2970500" y="3198650"/>
            <a:ext cx="918300" cy="5625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90" name="Shape 590"/>
          <p:cNvCxnSpPr>
            <a:endCxn id="575" idx="2"/>
          </p:cNvCxnSpPr>
          <p:nvPr/>
        </p:nvCxnSpPr>
        <p:spPr>
          <a:xfrm>
            <a:off x="2970575" y="4323675"/>
            <a:ext cx="918300" cy="9339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91" name="Shape 591"/>
          <p:cNvCxnSpPr>
            <a:stCxn id="573" idx="6"/>
            <a:endCxn id="582" idx="1"/>
          </p:cNvCxnSpPr>
          <p:nvPr/>
        </p:nvCxnSpPr>
        <p:spPr>
          <a:xfrm flipH="1" rot="10800000">
            <a:off x="4539875" y="2081100"/>
            <a:ext cx="2055300" cy="3531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92" name="Shape 592"/>
          <p:cNvCxnSpPr>
            <a:endCxn id="583" idx="1"/>
          </p:cNvCxnSpPr>
          <p:nvPr/>
        </p:nvCxnSpPr>
        <p:spPr>
          <a:xfrm flipH="1" rot="10800000">
            <a:off x="4539788" y="3155600"/>
            <a:ext cx="2055300" cy="6057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93" name="Shape 593"/>
          <p:cNvCxnSpPr>
            <a:stCxn id="575" idx="6"/>
            <a:endCxn id="585" idx="1"/>
          </p:cNvCxnSpPr>
          <p:nvPr/>
        </p:nvCxnSpPr>
        <p:spPr>
          <a:xfrm>
            <a:off x="4539875" y="5257575"/>
            <a:ext cx="2055300" cy="1902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94" name="Shape 594"/>
          <p:cNvCxnSpPr>
            <a:stCxn id="576" idx="2"/>
            <a:endCxn id="577" idx="6"/>
          </p:cNvCxnSpPr>
          <p:nvPr/>
        </p:nvCxnSpPr>
        <p:spPr>
          <a:xfrm rot="10800000">
            <a:off x="12239400" y="3155738"/>
            <a:ext cx="571800" cy="6054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95" name="Shape 595"/>
          <p:cNvCxnSpPr>
            <a:stCxn id="576" idx="2"/>
            <a:endCxn id="578" idx="6"/>
          </p:cNvCxnSpPr>
          <p:nvPr/>
        </p:nvCxnSpPr>
        <p:spPr>
          <a:xfrm flipH="1">
            <a:off x="12239400" y="3761138"/>
            <a:ext cx="571800" cy="5196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96" name="Shape 596"/>
          <p:cNvCxnSpPr>
            <a:stCxn id="577" idx="2"/>
            <a:endCxn id="579" idx="6"/>
          </p:cNvCxnSpPr>
          <p:nvPr/>
        </p:nvCxnSpPr>
        <p:spPr>
          <a:xfrm rot="10800000">
            <a:off x="10651700" y="2349488"/>
            <a:ext cx="936600" cy="8061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97" name="Shape 597"/>
          <p:cNvCxnSpPr>
            <a:endCxn id="581" idx="6"/>
          </p:cNvCxnSpPr>
          <p:nvPr/>
        </p:nvCxnSpPr>
        <p:spPr>
          <a:xfrm flipH="1">
            <a:off x="10651800" y="4280625"/>
            <a:ext cx="936600" cy="8922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98" name="Shape 598"/>
          <p:cNvCxnSpPr>
            <a:stCxn id="578" idx="2"/>
            <a:endCxn id="580" idx="6"/>
          </p:cNvCxnSpPr>
          <p:nvPr/>
        </p:nvCxnSpPr>
        <p:spPr>
          <a:xfrm rot="10800000">
            <a:off x="10651700" y="3676388"/>
            <a:ext cx="936600" cy="6042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99" name="Shape 599"/>
          <p:cNvCxnSpPr>
            <a:stCxn id="580" idx="2"/>
            <a:endCxn id="584" idx="3"/>
          </p:cNvCxnSpPr>
          <p:nvPr/>
        </p:nvCxnSpPr>
        <p:spPr>
          <a:xfrm flipH="1">
            <a:off x="7782900" y="3676400"/>
            <a:ext cx="2217900" cy="6969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600" name="Shape 600"/>
          <p:cNvCxnSpPr>
            <a:endCxn id="585" idx="3"/>
          </p:cNvCxnSpPr>
          <p:nvPr/>
        </p:nvCxnSpPr>
        <p:spPr>
          <a:xfrm flipH="1">
            <a:off x="7782788" y="5172850"/>
            <a:ext cx="2217900" cy="274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601" name="Shape 601"/>
          <p:cNvCxnSpPr>
            <a:stCxn id="579" idx="2"/>
            <a:endCxn id="583" idx="3"/>
          </p:cNvCxnSpPr>
          <p:nvPr/>
        </p:nvCxnSpPr>
        <p:spPr>
          <a:xfrm flipH="1">
            <a:off x="7782900" y="2349450"/>
            <a:ext cx="2217900" cy="8061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602" name="Shape 602"/>
          <p:cNvSpPr txBox="1"/>
          <p:nvPr/>
        </p:nvSpPr>
        <p:spPr>
          <a:xfrm>
            <a:off x="416750" y="1524550"/>
            <a:ext cx="3855000" cy="80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/>
              <a:t>Step 3</a:t>
            </a:r>
            <a:endParaRPr b="1" sz="2000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Traverse through all op nodes. {op1, op2, </a:t>
            </a:r>
            <a:r>
              <a:rPr lang="en-US" sz="2000">
                <a:solidFill>
                  <a:srgbClr val="FF0000"/>
                </a:solidFill>
              </a:rPr>
              <a:t>op3</a:t>
            </a:r>
            <a:r>
              <a:rPr lang="en-US" sz="2000"/>
              <a:t>, op4}</a:t>
            </a:r>
            <a:endParaRPr sz="2000"/>
          </a:p>
        </p:txBody>
      </p:sp>
      <p:sp>
        <p:nvSpPr>
          <p:cNvPr id="603" name="Shape 603"/>
          <p:cNvSpPr txBox="1"/>
          <p:nvPr/>
        </p:nvSpPr>
        <p:spPr>
          <a:xfrm>
            <a:off x="281300" y="5754150"/>
            <a:ext cx="9637500" cy="11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Return {}</a:t>
            </a:r>
            <a:endParaRPr sz="20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8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Shape 609"/>
          <p:cNvSpPr txBox="1"/>
          <p:nvPr>
            <p:ph type="title"/>
          </p:nvPr>
        </p:nvSpPr>
        <p:spPr>
          <a:xfrm>
            <a:off x="628075" y="405159"/>
            <a:ext cx="12561600" cy="101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Evaluation of &lt;u1, *, *&gt;</a:t>
            </a:r>
            <a:endParaRPr b="1"/>
          </a:p>
        </p:txBody>
      </p:sp>
      <p:sp>
        <p:nvSpPr>
          <p:cNvPr id="610" name="Shape 610"/>
          <p:cNvSpPr/>
          <p:nvPr/>
        </p:nvSpPr>
        <p:spPr>
          <a:xfrm>
            <a:off x="489725" y="3479900"/>
            <a:ext cx="651000" cy="5625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u1</a:t>
            </a:r>
            <a:endParaRPr/>
          </a:p>
        </p:txBody>
      </p:sp>
      <p:sp>
        <p:nvSpPr>
          <p:cNvPr id="611" name="Shape 611"/>
          <p:cNvSpPr/>
          <p:nvPr/>
        </p:nvSpPr>
        <p:spPr>
          <a:xfrm>
            <a:off x="2319500" y="2917400"/>
            <a:ext cx="651000" cy="562500"/>
          </a:xfrm>
          <a:prstGeom prst="ellipse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/>
              <a:t>ua1</a:t>
            </a:r>
            <a:endParaRPr sz="1300"/>
          </a:p>
        </p:txBody>
      </p:sp>
      <p:sp>
        <p:nvSpPr>
          <p:cNvPr id="612" name="Shape 612"/>
          <p:cNvSpPr/>
          <p:nvPr/>
        </p:nvSpPr>
        <p:spPr>
          <a:xfrm>
            <a:off x="2319500" y="4042400"/>
            <a:ext cx="651000" cy="5625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/>
              <a:t>ua2</a:t>
            </a:r>
            <a:endParaRPr sz="1300"/>
          </a:p>
        </p:txBody>
      </p:sp>
      <p:sp>
        <p:nvSpPr>
          <p:cNvPr id="613" name="Shape 613"/>
          <p:cNvSpPr/>
          <p:nvPr/>
        </p:nvSpPr>
        <p:spPr>
          <a:xfrm>
            <a:off x="3888875" y="2152950"/>
            <a:ext cx="651000" cy="562500"/>
          </a:xfrm>
          <a:prstGeom prst="ellipse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/>
              <a:t>ua3</a:t>
            </a:r>
            <a:endParaRPr sz="1300"/>
          </a:p>
        </p:txBody>
      </p:sp>
      <p:sp>
        <p:nvSpPr>
          <p:cNvPr id="614" name="Shape 614"/>
          <p:cNvSpPr/>
          <p:nvPr/>
        </p:nvSpPr>
        <p:spPr>
          <a:xfrm>
            <a:off x="3888875" y="3479900"/>
            <a:ext cx="651000" cy="562500"/>
          </a:xfrm>
          <a:prstGeom prst="ellipse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/>
              <a:t>ua4</a:t>
            </a:r>
            <a:endParaRPr sz="1300"/>
          </a:p>
        </p:txBody>
      </p:sp>
      <p:sp>
        <p:nvSpPr>
          <p:cNvPr id="615" name="Shape 615"/>
          <p:cNvSpPr/>
          <p:nvPr/>
        </p:nvSpPr>
        <p:spPr>
          <a:xfrm>
            <a:off x="3888875" y="4976325"/>
            <a:ext cx="651000" cy="5625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/>
              <a:t>ua5</a:t>
            </a:r>
            <a:endParaRPr sz="1300"/>
          </a:p>
        </p:txBody>
      </p:sp>
      <p:sp>
        <p:nvSpPr>
          <p:cNvPr id="616" name="Shape 616"/>
          <p:cNvSpPr/>
          <p:nvPr/>
        </p:nvSpPr>
        <p:spPr>
          <a:xfrm>
            <a:off x="12811200" y="3479888"/>
            <a:ext cx="651000" cy="5625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o1</a:t>
            </a:r>
            <a:endParaRPr/>
          </a:p>
        </p:txBody>
      </p:sp>
      <p:sp>
        <p:nvSpPr>
          <p:cNvPr id="617" name="Shape 617"/>
          <p:cNvSpPr/>
          <p:nvPr/>
        </p:nvSpPr>
        <p:spPr>
          <a:xfrm>
            <a:off x="11588300" y="2874338"/>
            <a:ext cx="651000" cy="562500"/>
          </a:xfrm>
          <a:prstGeom prst="ellipse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/>
              <a:t>oa1</a:t>
            </a:r>
            <a:endParaRPr sz="1300"/>
          </a:p>
        </p:txBody>
      </p:sp>
      <p:sp>
        <p:nvSpPr>
          <p:cNvPr id="618" name="Shape 618"/>
          <p:cNvSpPr/>
          <p:nvPr/>
        </p:nvSpPr>
        <p:spPr>
          <a:xfrm>
            <a:off x="11588300" y="3999338"/>
            <a:ext cx="651000" cy="5625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/>
              <a:t>oa2</a:t>
            </a:r>
            <a:endParaRPr sz="1300"/>
          </a:p>
        </p:txBody>
      </p:sp>
      <p:sp>
        <p:nvSpPr>
          <p:cNvPr id="619" name="Shape 619"/>
          <p:cNvSpPr/>
          <p:nvPr/>
        </p:nvSpPr>
        <p:spPr>
          <a:xfrm>
            <a:off x="10000800" y="2068200"/>
            <a:ext cx="651000" cy="562500"/>
          </a:xfrm>
          <a:prstGeom prst="ellipse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/>
              <a:t>oa3</a:t>
            </a:r>
            <a:endParaRPr sz="1300"/>
          </a:p>
        </p:txBody>
      </p:sp>
      <p:sp>
        <p:nvSpPr>
          <p:cNvPr id="620" name="Shape 620"/>
          <p:cNvSpPr/>
          <p:nvPr/>
        </p:nvSpPr>
        <p:spPr>
          <a:xfrm>
            <a:off x="10000800" y="3395150"/>
            <a:ext cx="651000" cy="562500"/>
          </a:xfrm>
          <a:prstGeom prst="ellipse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/>
              <a:t>oa4</a:t>
            </a:r>
            <a:endParaRPr sz="1300"/>
          </a:p>
        </p:txBody>
      </p:sp>
      <p:sp>
        <p:nvSpPr>
          <p:cNvPr id="621" name="Shape 621"/>
          <p:cNvSpPr/>
          <p:nvPr/>
        </p:nvSpPr>
        <p:spPr>
          <a:xfrm>
            <a:off x="10000800" y="4891575"/>
            <a:ext cx="651000" cy="5625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/>
              <a:t>oa5</a:t>
            </a:r>
            <a:endParaRPr sz="1300"/>
          </a:p>
        </p:txBody>
      </p:sp>
      <p:sp>
        <p:nvSpPr>
          <p:cNvPr id="622" name="Shape 622"/>
          <p:cNvSpPr/>
          <p:nvPr/>
        </p:nvSpPr>
        <p:spPr>
          <a:xfrm>
            <a:off x="6595100" y="1750350"/>
            <a:ext cx="1187700" cy="6615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op1</a:t>
            </a:r>
            <a:endParaRPr/>
          </a:p>
        </p:txBody>
      </p:sp>
      <p:sp>
        <p:nvSpPr>
          <p:cNvPr id="623" name="Shape 623"/>
          <p:cNvSpPr/>
          <p:nvPr/>
        </p:nvSpPr>
        <p:spPr>
          <a:xfrm>
            <a:off x="6595088" y="2824850"/>
            <a:ext cx="1187700" cy="6615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op2</a:t>
            </a:r>
            <a:endParaRPr/>
          </a:p>
        </p:txBody>
      </p:sp>
      <p:sp>
        <p:nvSpPr>
          <p:cNvPr id="624" name="Shape 624"/>
          <p:cNvSpPr/>
          <p:nvPr/>
        </p:nvSpPr>
        <p:spPr>
          <a:xfrm>
            <a:off x="6595100" y="4042400"/>
            <a:ext cx="1187700" cy="6615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op3</a:t>
            </a:r>
            <a:endParaRPr/>
          </a:p>
        </p:txBody>
      </p:sp>
      <p:sp>
        <p:nvSpPr>
          <p:cNvPr id="625" name="Shape 625"/>
          <p:cNvSpPr/>
          <p:nvPr/>
        </p:nvSpPr>
        <p:spPr>
          <a:xfrm>
            <a:off x="6595088" y="5116900"/>
            <a:ext cx="1187700" cy="6615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op4</a:t>
            </a:r>
            <a:endParaRPr/>
          </a:p>
        </p:txBody>
      </p:sp>
      <p:cxnSp>
        <p:nvCxnSpPr>
          <p:cNvPr id="626" name="Shape 626"/>
          <p:cNvCxnSpPr>
            <a:stCxn id="610" idx="6"/>
            <a:endCxn id="611" idx="2"/>
          </p:cNvCxnSpPr>
          <p:nvPr/>
        </p:nvCxnSpPr>
        <p:spPr>
          <a:xfrm flipH="1" rot="10800000">
            <a:off x="1140725" y="3198650"/>
            <a:ext cx="1178700" cy="5625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627" name="Shape 627"/>
          <p:cNvCxnSpPr>
            <a:stCxn id="610" idx="6"/>
            <a:endCxn id="612" idx="2"/>
          </p:cNvCxnSpPr>
          <p:nvPr/>
        </p:nvCxnSpPr>
        <p:spPr>
          <a:xfrm>
            <a:off x="1140725" y="3761150"/>
            <a:ext cx="1178700" cy="5625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628" name="Shape 628"/>
          <p:cNvCxnSpPr>
            <a:stCxn id="611" idx="6"/>
            <a:endCxn id="613" idx="2"/>
          </p:cNvCxnSpPr>
          <p:nvPr/>
        </p:nvCxnSpPr>
        <p:spPr>
          <a:xfrm flipH="1" rot="10800000">
            <a:off x="2970500" y="2434250"/>
            <a:ext cx="918300" cy="7644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629" name="Shape 629"/>
          <p:cNvCxnSpPr>
            <a:stCxn id="611" idx="6"/>
            <a:endCxn id="614" idx="2"/>
          </p:cNvCxnSpPr>
          <p:nvPr/>
        </p:nvCxnSpPr>
        <p:spPr>
          <a:xfrm>
            <a:off x="2970500" y="3198650"/>
            <a:ext cx="918300" cy="5625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630" name="Shape 630"/>
          <p:cNvCxnSpPr>
            <a:endCxn id="615" idx="2"/>
          </p:cNvCxnSpPr>
          <p:nvPr/>
        </p:nvCxnSpPr>
        <p:spPr>
          <a:xfrm>
            <a:off x="2970575" y="4323675"/>
            <a:ext cx="918300" cy="9339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631" name="Shape 631"/>
          <p:cNvCxnSpPr>
            <a:stCxn id="613" idx="6"/>
            <a:endCxn id="622" idx="1"/>
          </p:cNvCxnSpPr>
          <p:nvPr/>
        </p:nvCxnSpPr>
        <p:spPr>
          <a:xfrm flipH="1" rot="10800000">
            <a:off x="4539875" y="2081100"/>
            <a:ext cx="2055300" cy="3531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632" name="Shape 632"/>
          <p:cNvCxnSpPr>
            <a:endCxn id="623" idx="1"/>
          </p:cNvCxnSpPr>
          <p:nvPr/>
        </p:nvCxnSpPr>
        <p:spPr>
          <a:xfrm flipH="1" rot="10800000">
            <a:off x="4539788" y="3155600"/>
            <a:ext cx="2055300" cy="6057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633" name="Shape 633"/>
          <p:cNvCxnSpPr>
            <a:stCxn id="615" idx="6"/>
            <a:endCxn id="625" idx="1"/>
          </p:cNvCxnSpPr>
          <p:nvPr/>
        </p:nvCxnSpPr>
        <p:spPr>
          <a:xfrm>
            <a:off x="4539875" y="5257575"/>
            <a:ext cx="2055300" cy="1902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634" name="Shape 634"/>
          <p:cNvCxnSpPr>
            <a:stCxn id="616" idx="2"/>
            <a:endCxn id="617" idx="6"/>
          </p:cNvCxnSpPr>
          <p:nvPr/>
        </p:nvCxnSpPr>
        <p:spPr>
          <a:xfrm rot="10800000">
            <a:off x="12239400" y="3155738"/>
            <a:ext cx="571800" cy="605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635" name="Shape 635"/>
          <p:cNvCxnSpPr>
            <a:stCxn id="616" idx="2"/>
            <a:endCxn id="618" idx="6"/>
          </p:cNvCxnSpPr>
          <p:nvPr/>
        </p:nvCxnSpPr>
        <p:spPr>
          <a:xfrm flipH="1">
            <a:off x="12239400" y="3761138"/>
            <a:ext cx="571800" cy="5196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636" name="Shape 636"/>
          <p:cNvCxnSpPr>
            <a:stCxn id="617" idx="2"/>
            <a:endCxn id="619" idx="6"/>
          </p:cNvCxnSpPr>
          <p:nvPr/>
        </p:nvCxnSpPr>
        <p:spPr>
          <a:xfrm rot="10800000">
            <a:off x="10651700" y="2349488"/>
            <a:ext cx="936600" cy="806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637" name="Shape 637"/>
          <p:cNvCxnSpPr>
            <a:endCxn id="621" idx="6"/>
          </p:cNvCxnSpPr>
          <p:nvPr/>
        </p:nvCxnSpPr>
        <p:spPr>
          <a:xfrm flipH="1">
            <a:off x="10651800" y="4280625"/>
            <a:ext cx="936600" cy="8922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638" name="Shape 638"/>
          <p:cNvCxnSpPr>
            <a:stCxn id="618" idx="2"/>
            <a:endCxn id="620" idx="6"/>
          </p:cNvCxnSpPr>
          <p:nvPr/>
        </p:nvCxnSpPr>
        <p:spPr>
          <a:xfrm rot="10800000">
            <a:off x="10651700" y="3676388"/>
            <a:ext cx="936600" cy="604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639" name="Shape 639"/>
          <p:cNvCxnSpPr>
            <a:stCxn id="620" idx="2"/>
            <a:endCxn id="624" idx="3"/>
          </p:cNvCxnSpPr>
          <p:nvPr/>
        </p:nvCxnSpPr>
        <p:spPr>
          <a:xfrm flipH="1">
            <a:off x="7782900" y="3676400"/>
            <a:ext cx="2217900" cy="696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640" name="Shape 640"/>
          <p:cNvCxnSpPr>
            <a:endCxn id="625" idx="3"/>
          </p:cNvCxnSpPr>
          <p:nvPr/>
        </p:nvCxnSpPr>
        <p:spPr>
          <a:xfrm flipH="1">
            <a:off x="7782788" y="5172850"/>
            <a:ext cx="2217900" cy="2748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641" name="Shape 641"/>
          <p:cNvCxnSpPr>
            <a:stCxn id="619" idx="2"/>
            <a:endCxn id="623" idx="3"/>
          </p:cNvCxnSpPr>
          <p:nvPr/>
        </p:nvCxnSpPr>
        <p:spPr>
          <a:xfrm flipH="1">
            <a:off x="7782900" y="2349450"/>
            <a:ext cx="2217900" cy="8061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642" name="Shape 642"/>
          <p:cNvSpPr txBox="1"/>
          <p:nvPr/>
        </p:nvSpPr>
        <p:spPr>
          <a:xfrm>
            <a:off x="416750" y="1524550"/>
            <a:ext cx="3855000" cy="80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/>
              <a:t>Step 4</a:t>
            </a:r>
            <a:endParaRPr b="1" sz="2000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Traverse through all op nodes. {op1, op2, op3, </a:t>
            </a:r>
            <a:r>
              <a:rPr lang="en-US" sz="2000">
                <a:solidFill>
                  <a:srgbClr val="FF0000"/>
                </a:solidFill>
              </a:rPr>
              <a:t>op4</a:t>
            </a:r>
            <a:r>
              <a:rPr lang="en-US" sz="2000"/>
              <a:t>}</a:t>
            </a:r>
            <a:endParaRPr sz="2000"/>
          </a:p>
        </p:txBody>
      </p:sp>
      <p:sp>
        <p:nvSpPr>
          <p:cNvPr id="643" name="Shape 643"/>
          <p:cNvSpPr txBox="1"/>
          <p:nvPr/>
        </p:nvSpPr>
        <p:spPr>
          <a:xfrm>
            <a:off x="312550" y="5754150"/>
            <a:ext cx="9637500" cy="11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Return {op4, o1}</a:t>
            </a:r>
            <a:endParaRPr sz="20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48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Shape 649"/>
          <p:cNvSpPr txBox="1"/>
          <p:nvPr>
            <p:ph type="title"/>
          </p:nvPr>
        </p:nvSpPr>
        <p:spPr>
          <a:xfrm>
            <a:off x="628075" y="905259"/>
            <a:ext cx="12561600" cy="101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Future Work</a:t>
            </a:r>
            <a:endParaRPr b="1"/>
          </a:p>
        </p:txBody>
      </p:sp>
      <p:sp>
        <p:nvSpPr>
          <p:cNvPr id="650" name="Shape 650"/>
          <p:cNvSpPr txBox="1"/>
          <p:nvPr>
            <p:ph idx="1" type="body"/>
          </p:nvPr>
        </p:nvSpPr>
        <p:spPr>
          <a:xfrm>
            <a:off x="628074" y="2487882"/>
            <a:ext cx="12561600" cy="422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>
              <a:spcBef>
                <a:spcPts val="600"/>
              </a:spcBef>
              <a:spcAft>
                <a:spcPts val="0"/>
              </a:spcAft>
              <a:buSzPts val="2400"/>
              <a:buChar char="➢"/>
            </a:pPr>
            <a:r>
              <a:rPr lang="en-US" sz="2400"/>
              <a:t>Delegate permission assignments to data owners and important stakeholders.</a:t>
            </a:r>
            <a:endParaRPr sz="2400"/>
          </a:p>
          <a:p>
            <a:pPr indent="-374650" lvl="1" marL="914400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-US" sz="2300"/>
              <a:t>In PHR systems user’s have administrative control over their records.</a:t>
            </a:r>
            <a:endParaRPr sz="2300"/>
          </a:p>
          <a:p>
            <a:pPr indent="-374650" lvl="1" marL="914400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-US" sz="2300"/>
              <a:t>In EHR systems hospitals/doctors can also have administrative control.</a:t>
            </a:r>
            <a:endParaRPr sz="2300"/>
          </a:p>
          <a:p>
            <a:pPr indent="-381000" lvl="0" marL="457200">
              <a:spcBef>
                <a:spcPts val="0"/>
              </a:spcBef>
              <a:spcAft>
                <a:spcPts val="0"/>
              </a:spcAft>
              <a:buSzPts val="2400"/>
              <a:buChar char="➢"/>
            </a:pPr>
            <a:r>
              <a:rPr lang="en-US" sz="2400"/>
              <a:t>Use O-auth/OpenID Connect based authentication and authorization schemes to confirm initial access requests.</a:t>
            </a:r>
            <a:endParaRPr sz="2400"/>
          </a:p>
          <a:p>
            <a:pPr indent="-381000" lvl="0" marL="457200">
              <a:spcBef>
                <a:spcPts val="0"/>
              </a:spcBef>
              <a:spcAft>
                <a:spcPts val="0"/>
              </a:spcAft>
              <a:buSzPts val="2400"/>
              <a:buChar char="➢"/>
            </a:pPr>
            <a:r>
              <a:rPr lang="en-US" sz="2400"/>
              <a:t>Integrate spatio-temporal access control</a:t>
            </a:r>
            <a:endParaRPr sz="2400"/>
          </a:p>
          <a:p>
            <a:pPr indent="-374650" lvl="1" marL="914400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-US" sz="2300"/>
              <a:t>Catered to mHeatlh systems.</a:t>
            </a:r>
            <a:endParaRPr sz="23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/>
          <p:nvPr/>
        </p:nvSpPr>
        <p:spPr>
          <a:xfrm>
            <a:off x="2646822" y="2157871"/>
            <a:ext cx="274320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Sensor node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Shape 127"/>
          <p:cNvSpPr/>
          <p:nvPr/>
        </p:nvSpPr>
        <p:spPr>
          <a:xfrm>
            <a:off x="2955850" y="2009775"/>
            <a:ext cx="1806787" cy="1269435"/>
          </a:xfrm>
          <a:prstGeom prst="rect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Shape 128"/>
          <p:cNvSpPr txBox="1"/>
          <p:nvPr/>
        </p:nvSpPr>
        <p:spPr>
          <a:xfrm>
            <a:off x="2619239" y="2663688"/>
            <a:ext cx="274320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Mobile node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Shape 129"/>
          <p:cNvSpPr txBox="1"/>
          <p:nvPr>
            <p:ph type="title"/>
          </p:nvPr>
        </p:nvSpPr>
        <p:spPr>
          <a:xfrm>
            <a:off x="628075" y="905259"/>
            <a:ext cx="125616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Arial"/>
              <a:buNone/>
            </a:pPr>
            <a:r>
              <a:rPr b="1" i="0" lang="en-US" sz="4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mHealth </a:t>
            </a:r>
            <a:r>
              <a:rPr b="1" i="0" lang="en-US" sz="4800" u="none" cap="none" strike="noStrike">
                <a:solidFill>
                  <a:srgbClr val="1E4D2B"/>
                </a:solidFill>
                <a:latin typeface="Arial"/>
                <a:ea typeface="Arial"/>
                <a:cs typeface="Arial"/>
                <a:sym typeface="Arial"/>
              </a:rPr>
              <a:t>System Architecture</a:t>
            </a:r>
            <a:endParaRPr b="0" i="0" sz="4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window blind, necktie  Description generated with high confidence" id="130" name="Shape 1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3093" y="3310774"/>
            <a:ext cx="1274764" cy="304165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1" name="Shape 131"/>
          <p:cNvGrpSpPr/>
          <p:nvPr/>
        </p:nvGrpSpPr>
        <p:grpSpPr>
          <a:xfrm>
            <a:off x="779372" y="3520687"/>
            <a:ext cx="1001939" cy="1458336"/>
            <a:chOff x="779372" y="3520687"/>
            <a:chExt cx="1001939" cy="1458336"/>
          </a:xfrm>
        </p:grpSpPr>
        <p:sp>
          <p:nvSpPr>
            <p:cNvPr id="132" name="Shape 132"/>
            <p:cNvSpPr/>
            <p:nvPr/>
          </p:nvSpPr>
          <p:spPr>
            <a:xfrm>
              <a:off x="779372" y="4820273"/>
              <a:ext cx="172244" cy="158750"/>
            </a:xfrm>
            <a:prstGeom prst="rect">
              <a:avLst/>
            </a:prstGeom>
            <a:solidFill>
              <a:srgbClr val="FF0000"/>
            </a:solidFill>
            <a:ln cap="flat" cmpd="sng" w="254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Shape 133"/>
            <p:cNvSpPr/>
            <p:nvPr/>
          </p:nvSpPr>
          <p:spPr>
            <a:xfrm>
              <a:off x="1177691" y="4243111"/>
              <a:ext cx="172244" cy="158750"/>
            </a:xfrm>
            <a:prstGeom prst="rect">
              <a:avLst/>
            </a:prstGeom>
            <a:solidFill>
              <a:srgbClr val="FF0000"/>
            </a:solidFill>
            <a:ln cap="flat" cmpd="sng" w="254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Shape 134"/>
            <p:cNvSpPr/>
            <p:nvPr/>
          </p:nvSpPr>
          <p:spPr>
            <a:xfrm>
              <a:off x="1609067" y="3520687"/>
              <a:ext cx="172244" cy="158750"/>
            </a:xfrm>
            <a:prstGeom prst="rect">
              <a:avLst/>
            </a:prstGeom>
            <a:solidFill>
              <a:srgbClr val="FF0000"/>
            </a:solidFill>
            <a:ln cap="flat" cmpd="sng" w="254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5" name="Shape 135"/>
          <p:cNvSpPr/>
          <p:nvPr/>
        </p:nvSpPr>
        <p:spPr>
          <a:xfrm>
            <a:off x="2167814" y="4783243"/>
            <a:ext cx="267000" cy="411600"/>
          </a:xfrm>
          <a:prstGeom prst="rect">
            <a:avLst/>
          </a:prstGeom>
          <a:solidFill>
            <a:srgbClr val="2DD6DA"/>
          </a:solidFill>
          <a:ln cap="flat" cmpd="sng" w="254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6" name="Shape 136"/>
          <p:cNvGrpSpPr/>
          <p:nvPr/>
        </p:nvGrpSpPr>
        <p:grpSpPr>
          <a:xfrm>
            <a:off x="72354" y="2461846"/>
            <a:ext cx="2743200" cy="590595"/>
            <a:chOff x="72354" y="2461846"/>
            <a:chExt cx="2743200" cy="590595"/>
          </a:xfrm>
        </p:grpSpPr>
        <p:sp>
          <p:nvSpPr>
            <p:cNvPr id="137" name="Shape 137"/>
            <p:cNvSpPr txBox="1"/>
            <p:nvPr/>
          </p:nvSpPr>
          <p:spPr>
            <a:xfrm>
              <a:off x="72354" y="2461846"/>
              <a:ext cx="2743200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Body-area network</a:t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Shape 138"/>
            <p:cNvSpPr/>
            <p:nvPr/>
          </p:nvSpPr>
          <p:spPr>
            <a:xfrm rot="5400000">
              <a:off x="1268352" y="2291085"/>
              <a:ext cx="239702" cy="1283010"/>
            </a:xfrm>
            <a:prstGeom prst="leftBrace">
              <a:avLst>
                <a:gd fmla="val 8333" name="adj1"/>
                <a:gd fmla="val 50000" name="adj2"/>
              </a:avLst>
            </a:prstGeom>
            <a:noFill/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9" name="Shape 139"/>
          <p:cNvGrpSpPr/>
          <p:nvPr/>
        </p:nvGrpSpPr>
        <p:grpSpPr>
          <a:xfrm>
            <a:off x="951616" y="3679437"/>
            <a:ext cx="1349573" cy="1309611"/>
            <a:chOff x="951616" y="3679437"/>
            <a:chExt cx="1349573" cy="1309611"/>
          </a:xfrm>
        </p:grpSpPr>
        <p:cxnSp>
          <p:nvCxnSpPr>
            <p:cNvPr id="140" name="Shape 140"/>
            <p:cNvCxnSpPr>
              <a:stCxn id="134" idx="2"/>
              <a:endCxn id="135" idx="0"/>
            </p:cNvCxnSpPr>
            <p:nvPr/>
          </p:nvCxnSpPr>
          <p:spPr>
            <a:xfrm>
              <a:off x="1695189" y="3679437"/>
              <a:ext cx="606000" cy="1103700"/>
            </a:xfrm>
            <a:prstGeom prst="straightConnector1">
              <a:avLst/>
            </a:prstGeom>
            <a:noFill/>
            <a:ln cap="flat" cmpd="sng" w="12700">
              <a:solidFill>
                <a:srgbClr val="FF0000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cxnSp>
          <p:nvCxnSpPr>
            <p:cNvPr id="141" name="Shape 141"/>
            <p:cNvCxnSpPr>
              <a:stCxn id="133" idx="2"/>
              <a:endCxn id="135" idx="1"/>
            </p:cNvCxnSpPr>
            <p:nvPr/>
          </p:nvCxnSpPr>
          <p:spPr>
            <a:xfrm>
              <a:off x="1263813" y="4401861"/>
              <a:ext cx="903900" cy="587100"/>
            </a:xfrm>
            <a:prstGeom prst="straightConnector1">
              <a:avLst/>
            </a:prstGeom>
            <a:noFill/>
            <a:ln cap="flat" cmpd="sng" w="12700">
              <a:solidFill>
                <a:srgbClr val="FF0000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cxnSp>
          <p:nvCxnSpPr>
            <p:cNvPr id="142" name="Shape 142"/>
            <p:cNvCxnSpPr>
              <a:stCxn id="132" idx="3"/>
              <a:endCxn id="135" idx="1"/>
            </p:cNvCxnSpPr>
            <p:nvPr/>
          </p:nvCxnSpPr>
          <p:spPr>
            <a:xfrm>
              <a:off x="951616" y="4899648"/>
              <a:ext cx="1216200" cy="89400"/>
            </a:xfrm>
            <a:prstGeom prst="straightConnector1">
              <a:avLst/>
            </a:prstGeom>
            <a:noFill/>
            <a:ln cap="flat" cmpd="sng" w="12700">
              <a:solidFill>
                <a:srgbClr val="FF0000"/>
              </a:solidFill>
              <a:prstDash val="solid"/>
              <a:round/>
              <a:headEnd len="sm" w="sm" type="none"/>
              <a:tailEnd len="med" w="med" type="triangle"/>
            </a:ln>
          </p:spPr>
        </p:cxnSp>
      </p:grpSp>
      <p:cxnSp>
        <p:nvCxnSpPr>
          <p:cNvPr id="143" name="Shape 143"/>
          <p:cNvCxnSpPr>
            <a:stCxn id="135" idx="3"/>
            <a:endCxn id="144" idx="2"/>
          </p:cNvCxnSpPr>
          <p:nvPr/>
        </p:nvCxnSpPr>
        <p:spPr>
          <a:xfrm flipH="1" rot="10800000">
            <a:off x="2434814" y="4975543"/>
            <a:ext cx="2388300" cy="135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44" name="Shape 144"/>
          <p:cNvSpPr/>
          <p:nvPr/>
        </p:nvSpPr>
        <p:spPr>
          <a:xfrm>
            <a:off x="4823263" y="3594287"/>
            <a:ext cx="2107500" cy="2762700"/>
          </a:xfrm>
          <a:prstGeom prst="can">
            <a:avLst>
              <a:gd fmla="val 25000" name="adj"/>
            </a:avLst>
          </a:prstGeom>
          <a:solidFill>
            <a:schemeClr val="lt1"/>
          </a:solidFill>
          <a:ln cap="flat" cmpd="sng" w="254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Health Records System</a:t>
            </a:r>
            <a:endParaRPr/>
          </a:p>
        </p:txBody>
      </p:sp>
      <p:grpSp>
        <p:nvGrpSpPr>
          <p:cNvPr id="145" name="Shape 145"/>
          <p:cNvGrpSpPr/>
          <p:nvPr/>
        </p:nvGrpSpPr>
        <p:grpSpPr>
          <a:xfrm>
            <a:off x="6930713" y="904875"/>
            <a:ext cx="7085644" cy="6026504"/>
            <a:chOff x="6930713" y="904875"/>
            <a:chExt cx="7085644" cy="6026504"/>
          </a:xfrm>
        </p:grpSpPr>
        <p:cxnSp>
          <p:nvCxnSpPr>
            <p:cNvPr id="146" name="Shape 146"/>
            <p:cNvCxnSpPr>
              <a:stCxn id="147" idx="1"/>
              <a:endCxn id="144" idx="4"/>
            </p:cNvCxnSpPr>
            <p:nvPr/>
          </p:nvCxnSpPr>
          <p:spPr>
            <a:xfrm flipH="1">
              <a:off x="6930752" y="3114675"/>
              <a:ext cx="4327800" cy="1860900"/>
            </a:xfrm>
            <a:prstGeom prst="straightConnector1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pic>
          <p:nvPicPr>
            <p:cNvPr descr="A picture containing dark, person, outdoor  Description generated with high confidence" id="148" name="Shape 14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1563350" y="904875"/>
              <a:ext cx="398428" cy="129942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close up of a sign  Description generated with high confidence" id="147" name="Shape 14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1258552" y="2543175"/>
              <a:ext cx="704850" cy="1143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computer, electronics, music  Description generated with very high confidence" id="149" name="Shape 149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1801475" y="5962651"/>
              <a:ext cx="465385" cy="968728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50" name="Shape 150"/>
            <p:cNvCxnSpPr>
              <a:stCxn id="151" idx="1"/>
              <a:endCxn id="144" idx="4"/>
            </p:cNvCxnSpPr>
            <p:nvPr/>
          </p:nvCxnSpPr>
          <p:spPr>
            <a:xfrm flipH="1">
              <a:off x="6930886" y="1462976"/>
              <a:ext cx="4449300" cy="3512700"/>
            </a:xfrm>
            <a:prstGeom prst="straightConnector1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cxnSp>
          <p:nvCxnSpPr>
            <p:cNvPr id="152" name="Shape 152"/>
            <p:cNvCxnSpPr>
              <a:stCxn id="153" idx="1"/>
              <a:endCxn id="144" idx="4"/>
            </p:cNvCxnSpPr>
            <p:nvPr/>
          </p:nvCxnSpPr>
          <p:spPr>
            <a:xfrm flipH="1">
              <a:off x="6930713" y="4657725"/>
              <a:ext cx="4713600" cy="318000"/>
            </a:xfrm>
            <a:prstGeom prst="straightConnector1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cxnSp>
          <p:nvCxnSpPr>
            <p:cNvPr id="154" name="Shape 154"/>
            <p:cNvCxnSpPr>
              <a:stCxn id="155" idx="1"/>
              <a:endCxn id="144" idx="4"/>
            </p:cNvCxnSpPr>
            <p:nvPr/>
          </p:nvCxnSpPr>
          <p:spPr>
            <a:xfrm rot="10800000">
              <a:off x="6930858" y="4975653"/>
              <a:ext cx="4680900" cy="1443300"/>
            </a:xfrm>
            <a:prstGeom prst="straightConnector1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pic>
          <p:nvPicPr>
            <p:cNvPr descr="A close up of a logo  Description generated with high confidence" id="153" name="Shape 153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11644313" y="4167187"/>
              <a:ext cx="981075" cy="9810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1" name="Shape 151"/>
            <p:cNvSpPr txBox="1"/>
            <p:nvPr/>
          </p:nvSpPr>
          <p:spPr>
            <a:xfrm>
              <a:off x="11380186" y="1309087"/>
              <a:ext cx="2167467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Physician</a:t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Shape 156"/>
            <p:cNvSpPr txBox="1"/>
            <p:nvPr/>
          </p:nvSpPr>
          <p:spPr>
            <a:xfrm>
              <a:off x="11847899" y="2662629"/>
              <a:ext cx="1764454" cy="53281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Insurance company agent</a:t>
              </a:r>
              <a:endParaRPr/>
            </a:p>
          </p:txBody>
        </p:sp>
        <p:sp>
          <p:nvSpPr>
            <p:cNvPr id="157" name="Shape 157"/>
            <p:cNvSpPr txBox="1"/>
            <p:nvPr/>
          </p:nvSpPr>
          <p:spPr>
            <a:xfrm>
              <a:off x="11848890" y="4406696"/>
              <a:ext cx="2167467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Researcher</a:t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Shape 155"/>
            <p:cNvSpPr txBox="1"/>
            <p:nvPr/>
          </p:nvSpPr>
          <p:spPr>
            <a:xfrm>
              <a:off x="11611758" y="6265065"/>
              <a:ext cx="2167467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Patient</a:t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8" name="Shape 158"/>
          <p:cNvSpPr/>
          <p:nvPr/>
        </p:nvSpPr>
        <p:spPr>
          <a:xfrm>
            <a:off x="3200734" y="2245329"/>
            <a:ext cx="172244" cy="158750"/>
          </a:xfrm>
          <a:prstGeom prst="rect">
            <a:avLst/>
          </a:prstGeom>
          <a:solidFill>
            <a:srgbClr val="FF0000"/>
          </a:solidFill>
          <a:ln cap="flat" cmpd="sng" w="254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Shape 159"/>
          <p:cNvSpPr/>
          <p:nvPr/>
        </p:nvSpPr>
        <p:spPr>
          <a:xfrm>
            <a:off x="3101194" y="2633912"/>
            <a:ext cx="267029" cy="411510"/>
          </a:xfrm>
          <a:prstGeom prst="rect">
            <a:avLst/>
          </a:prstGeom>
          <a:solidFill>
            <a:srgbClr val="2DD6DA"/>
          </a:solidFill>
          <a:ln cap="flat" cmpd="sng" w="254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/>
          <p:nvPr/>
        </p:nvSpPr>
        <p:spPr>
          <a:xfrm>
            <a:off x="2646822" y="2157871"/>
            <a:ext cx="2743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Sensor node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Shape 165"/>
          <p:cNvSpPr/>
          <p:nvPr/>
        </p:nvSpPr>
        <p:spPr>
          <a:xfrm>
            <a:off x="2955850" y="2009775"/>
            <a:ext cx="1806900" cy="1269300"/>
          </a:xfrm>
          <a:prstGeom prst="rect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Shape 166"/>
          <p:cNvSpPr txBox="1"/>
          <p:nvPr/>
        </p:nvSpPr>
        <p:spPr>
          <a:xfrm>
            <a:off x="2619239" y="2663688"/>
            <a:ext cx="2743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Mobile node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Shape 167"/>
          <p:cNvSpPr txBox="1"/>
          <p:nvPr>
            <p:ph type="title"/>
          </p:nvPr>
        </p:nvSpPr>
        <p:spPr>
          <a:xfrm>
            <a:off x="628075" y="905259"/>
            <a:ext cx="125616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Arial"/>
              <a:buNone/>
            </a:pPr>
            <a:r>
              <a:rPr b="1" lang="en-US"/>
              <a:t>Problem Description</a:t>
            </a:r>
            <a:endParaRPr b="0" i="0" sz="4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window blind, necktie  Description generated with high confidence" id="168" name="Shape 1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3093" y="3310774"/>
            <a:ext cx="1274764" cy="304165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9" name="Shape 169"/>
          <p:cNvGrpSpPr/>
          <p:nvPr/>
        </p:nvGrpSpPr>
        <p:grpSpPr>
          <a:xfrm>
            <a:off x="779372" y="3520687"/>
            <a:ext cx="1001895" cy="1458286"/>
            <a:chOff x="779372" y="3520687"/>
            <a:chExt cx="1001895" cy="1458286"/>
          </a:xfrm>
        </p:grpSpPr>
        <p:sp>
          <p:nvSpPr>
            <p:cNvPr id="170" name="Shape 170"/>
            <p:cNvSpPr/>
            <p:nvPr/>
          </p:nvSpPr>
          <p:spPr>
            <a:xfrm>
              <a:off x="779372" y="4820273"/>
              <a:ext cx="172200" cy="158700"/>
            </a:xfrm>
            <a:prstGeom prst="rect">
              <a:avLst/>
            </a:prstGeom>
            <a:solidFill>
              <a:srgbClr val="FF0000"/>
            </a:solidFill>
            <a:ln cap="flat" cmpd="sng" w="254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Shape 171"/>
            <p:cNvSpPr/>
            <p:nvPr/>
          </p:nvSpPr>
          <p:spPr>
            <a:xfrm>
              <a:off x="1177691" y="4243111"/>
              <a:ext cx="172200" cy="158700"/>
            </a:xfrm>
            <a:prstGeom prst="rect">
              <a:avLst/>
            </a:prstGeom>
            <a:solidFill>
              <a:srgbClr val="FF0000"/>
            </a:solidFill>
            <a:ln cap="flat" cmpd="sng" w="254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Shape 172"/>
            <p:cNvSpPr/>
            <p:nvPr/>
          </p:nvSpPr>
          <p:spPr>
            <a:xfrm>
              <a:off x="1609067" y="3520687"/>
              <a:ext cx="172200" cy="158700"/>
            </a:xfrm>
            <a:prstGeom prst="rect">
              <a:avLst/>
            </a:prstGeom>
            <a:solidFill>
              <a:srgbClr val="FF0000"/>
            </a:solidFill>
            <a:ln cap="flat" cmpd="sng" w="254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3" name="Shape 173"/>
          <p:cNvSpPr/>
          <p:nvPr/>
        </p:nvSpPr>
        <p:spPr>
          <a:xfrm>
            <a:off x="2167814" y="4783243"/>
            <a:ext cx="267000" cy="411600"/>
          </a:xfrm>
          <a:prstGeom prst="rect">
            <a:avLst/>
          </a:prstGeom>
          <a:solidFill>
            <a:srgbClr val="2DD6DA"/>
          </a:solidFill>
          <a:ln cap="flat" cmpd="sng" w="254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4" name="Shape 174"/>
          <p:cNvGrpSpPr/>
          <p:nvPr/>
        </p:nvGrpSpPr>
        <p:grpSpPr>
          <a:xfrm>
            <a:off x="72354" y="2461846"/>
            <a:ext cx="2743200" cy="590593"/>
            <a:chOff x="72354" y="2461846"/>
            <a:chExt cx="2743200" cy="590593"/>
          </a:xfrm>
        </p:grpSpPr>
        <p:sp>
          <p:nvSpPr>
            <p:cNvPr id="175" name="Shape 175"/>
            <p:cNvSpPr txBox="1"/>
            <p:nvPr/>
          </p:nvSpPr>
          <p:spPr>
            <a:xfrm>
              <a:off x="72354" y="2461846"/>
              <a:ext cx="27432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Body-area network</a:t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Shape 176"/>
            <p:cNvSpPr/>
            <p:nvPr/>
          </p:nvSpPr>
          <p:spPr>
            <a:xfrm rot="5400000">
              <a:off x="1268308" y="2291039"/>
              <a:ext cx="239700" cy="1283100"/>
            </a:xfrm>
            <a:prstGeom prst="leftBrace">
              <a:avLst>
                <a:gd fmla="val 8333" name="adj1"/>
                <a:gd fmla="val 50000" name="adj2"/>
              </a:avLst>
            </a:prstGeom>
            <a:noFill/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7" name="Shape 177"/>
          <p:cNvGrpSpPr/>
          <p:nvPr/>
        </p:nvGrpSpPr>
        <p:grpSpPr>
          <a:xfrm>
            <a:off x="951572" y="3679387"/>
            <a:ext cx="1349595" cy="1309636"/>
            <a:chOff x="951572" y="3679387"/>
            <a:chExt cx="1349595" cy="1309636"/>
          </a:xfrm>
        </p:grpSpPr>
        <p:cxnSp>
          <p:nvCxnSpPr>
            <p:cNvPr id="178" name="Shape 178"/>
            <p:cNvCxnSpPr>
              <a:stCxn id="172" idx="2"/>
              <a:endCxn id="173" idx="0"/>
            </p:cNvCxnSpPr>
            <p:nvPr/>
          </p:nvCxnSpPr>
          <p:spPr>
            <a:xfrm>
              <a:off x="1695167" y="3679387"/>
              <a:ext cx="606000" cy="1104000"/>
            </a:xfrm>
            <a:prstGeom prst="straightConnector1">
              <a:avLst/>
            </a:prstGeom>
            <a:noFill/>
            <a:ln cap="flat" cmpd="sng" w="12700">
              <a:solidFill>
                <a:srgbClr val="FF0000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cxnSp>
          <p:nvCxnSpPr>
            <p:cNvPr id="179" name="Shape 179"/>
            <p:cNvCxnSpPr>
              <a:stCxn id="171" idx="2"/>
              <a:endCxn id="173" idx="1"/>
            </p:cNvCxnSpPr>
            <p:nvPr/>
          </p:nvCxnSpPr>
          <p:spPr>
            <a:xfrm>
              <a:off x="1263791" y="4401811"/>
              <a:ext cx="903900" cy="587100"/>
            </a:xfrm>
            <a:prstGeom prst="straightConnector1">
              <a:avLst/>
            </a:prstGeom>
            <a:noFill/>
            <a:ln cap="flat" cmpd="sng" w="12700">
              <a:solidFill>
                <a:srgbClr val="FF0000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cxnSp>
          <p:nvCxnSpPr>
            <p:cNvPr id="180" name="Shape 180"/>
            <p:cNvCxnSpPr>
              <a:stCxn id="170" idx="3"/>
              <a:endCxn id="173" idx="1"/>
            </p:cNvCxnSpPr>
            <p:nvPr/>
          </p:nvCxnSpPr>
          <p:spPr>
            <a:xfrm>
              <a:off x="951572" y="4899623"/>
              <a:ext cx="1216200" cy="89400"/>
            </a:xfrm>
            <a:prstGeom prst="straightConnector1">
              <a:avLst/>
            </a:prstGeom>
            <a:noFill/>
            <a:ln cap="flat" cmpd="sng" w="12700">
              <a:solidFill>
                <a:srgbClr val="FF0000"/>
              </a:solidFill>
              <a:prstDash val="solid"/>
              <a:round/>
              <a:headEnd len="sm" w="sm" type="none"/>
              <a:tailEnd len="med" w="med" type="triangle"/>
            </a:ln>
          </p:spPr>
        </p:cxnSp>
      </p:grpSp>
      <p:cxnSp>
        <p:nvCxnSpPr>
          <p:cNvPr id="181" name="Shape 181"/>
          <p:cNvCxnSpPr>
            <a:stCxn id="173" idx="3"/>
            <a:endCxn id="182" idx="2"/>
          </p:cNvCxnSpPr>
          <p:nvPr/>
        </p:nvCxnSpPr>
        <p:spPr>
          <a:xfrm flipH="1" rot="10800000">
            <a:off x="2434814" y="4975543"/>
            <a:ext cx="2388300" cy="135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82" name="Shape 182"/>
          <p:cNvSpPr/>
          <p:nvPr/>
        </p:nvSpPr>
        <p:spPr>
          <a:xfrm>
            <a:off x="4823263" y="3594287"/>
            <a:ext cx="2107500" cy="2762700"/>
          </a:xfrm>
          <a:prstGeom prst="can">
            <a:avLst>
              <a:gd fmla="val 25000" name="adj"/>
            </a:avLst>
          </a:prstGeom>
          <a:solidFill>
            <a:schemeClr val="lt1"/>
          </a:solidFill>
          <a:ln cap="flat" cmpd="sng" w="254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Health Records System</a:t>
            </a:r>
            <a:endParaRPr/>
          </a:p>
        </p:txBody>
      </p:sp>
      <p:pic>
        <p:nvPicPr>
          <p:cNvPr descr="A picture containing dark, person, outdoor  Description generated with high confidence" id="183" name="Shape 18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563350" y="904875"/>
            <a:ext cx="398428" cy="129942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sign  Description generated with high confidence" id="184" name="Shape 18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258552" y="2543175"/>
            <a:ext cx="704850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computer, electronics, music  Description generated with very high confidence" id="185" name="Shape 18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1801475" y="5962651"/>
            <a:ext cx="465385" cy="96872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6" name="Shape 186"/>
          <p:cNvCxnSpPr>
            <a:stCxn id="187" idx="1"/>
            <a:endCxn id="188" idx="3"/>
          </p:cNvCxnSpPr>
          <p:nvPr/>
        </p:nvCxnSpPr>
        <p:spPr>
          <a:xfrm rot="10800000">
            <a:off x="8694258" y="4560465"/>
            <a:ext cx="2917500" cy="18585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med" w="med" type="triangle"/>
          </a:ln>
        </p:spPr>
      </p:cxnSp>
      <p:pic>
        <p:nvPicPr>
          <p:cNvPr descr="A close up of a logo  Description generated with high confidence" id="189" name="Shape 18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1644313" y="4167187"/>
            <a:ext cx="981075" cy="981075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Shape 190"/>
          <p:cNvSpPr txBox="1"/>
          <p:nvPr/>
        </p:nvSpPr>
        <p:spPr>
          <a:xfrm>
            <a:off x="11380186" y="1309087"/>
            <a:ext cx="21675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Physician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Shape 191"/>
          <p:cNvSpPr txBox="1"/>
          <p:nvPr/>
        </p:nvSpPr>
        <p:spPr>
          <a:xfrm>
            <a:off x="11847899" y="2662629"/>
            <a:ext cx="1764600" cy="5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Insurance company agent</a:t>
            </a:r>
            <a:endParaRPr/>
          </a:p>
        </p:txBody>
      </p:sp>
      <p:sp>
        <p:nvSpPr>
          <p:cNvPr id="192" name="Shape 192"/>
          <p:cNvSpPr txBox="1"/>
          <p:nvPr/>
        </p:nvSpPr>
        <p:spPr>
          <a:xfrm>
            <a:off x="11848890" y="4406696"/>
            <a:ext cx="21675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Researcher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Shape 187"/>
          <p:cNvSpPr txBox="1"/>
          <p:nvPr/>
        </p:nvSpPr>
        <p:spPr>
          <a:xfrm>
            <a:off x="11611758" y="6265065"/>
            <a:ext cx="21675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Patient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Shape 193"/>
          <p:cNvSpPr/>
          <p:nvPr/>
        </p:nvSpPr>
        <p:spPr>
          <a:xfrm>
            <a:off x="3200734" y="2245329"/>
            <a:ext cx="172200" cy="158700"/>
          </a:xfrm>
          <a:prstGeom prst="rect">
            <a:avLst/>
          </a:prstGeom>
          <a:solidFill>
            <a:srgbClr val="FF0000"/>
          </a:solidFill>
          <a:ln cap="flat" cmpd="sng" w="254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Shape 194"/>
          <p:cNvSpPr/>
          <p:nvPr/>
        </p:nvSpPr>
        <p:spPr>
          <a:xfrm>
            <a:off x="3101194" y="2633912"/>
            <a:ext cx="267000" cy="411600"/>
          </a:xfrm>
          <a:prstGeom prst="rect">
            <a:avLst/>
          </a:prstGeom>
          <a:solidFill>
            <a:srgbClr val="2DD6DA"/>
          </a:solidFill>
          <a:ln cap="flat" cmpd="sng" w="254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Shape 188"/>
          <p:cNvSpPr/>
          <p:nvPr/>
        </p:nvSpPr>
        <p:spPr>
          <a:xfrm>
            <a:off x="8340013" y="2039250"/>
            <a:ext cx="354300" cy="5042700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A6A6A6"/>
              </a:gs>
            </a:gsLst>
            <a:lin ang="5400012" scaled="0"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95" name="Shape 195"/>
          <p:cNvCxnSpPr>
            <a:stCxn id="189" idx="1"/>
            <a:endCxn id="188" idx="3"/>
          </p:cNvCxnSpPr>
          <p:nvPr/>
        </p:nvCxnSpPr>
        <p:spPr>
          <a:xfrm rot="10800000">
            <a:off x="8694413" y="4560525"/>
            <a:ext cx="2949900" cy="972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96" name="Shape 196"/>
          <p:cNvCxnSpPr>
            <a:stCxn id="184" idx="1"/>
            <a:endCxn id="188" idx="3"/>
          </p:cNvCxnSpPr>
          <p:nvPr/>
        </p:nvCxnSpPr>
        <p:spPr>
          <a:xfrm flipH="1">
            <a:off x="8694452" y="3114675"/>
            <a:ext cx="2564100" cy="14460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97" name="Shape 197"/>
          <p:cNvCxnSpPr>
            <a:stCxn id="190" idx="1"/>
            <a:endCxn id="188" idx="3"/>
          </p:cNvCxnSpPr>
          <p:nvPr/>
        </p:nvCxnSpPr>
        <p:spPr>
          <a:xfrm flipH="1">
            <a:off x="8694286" y="1462987"/>
            <a:ext cx="2685900" cy="30975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98" name="Shape 198"/>
          <p:cNvCxnSpPr>
            <a:stCxn id="188" idx="1"/>
            <a:endCxn id="182" idx="4"/>
          </p:cNvCxnSpPr>
          <p:nvPr/>
        </p:nvCxnSpPr>
        <p:spPr>
          <a:xfrm flipH="1">
            <a:off x="6930913" y="4560600"/>
            <a:ext cx="1409100" cy="4149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99" name="Shape 199"/>
          <p:cNvCxnSpPr>
            <a:stCxn id="182" idx="4"/>
            <a:endCxn id="188" idx="1"/>
          </p:cNvCxnSpPr>
          <p:nvPr/>
        </p:nvCxnSpPr>
        <p:spPr>
          <a:xfrm flipH="1" rot="10800000">
            <a:off x="6930763" y="4560737"/>
            <a:ext cx="1409100" cy="4149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200" name="Shape 200"/>
          <p:cNvSpPr txBox="1"/>
          <p:nvPr/>
        </p:nvSpPr>
        <p:spPr>
          <a:xfrm>
            <a:off x="7297650" y="1540875"/>
            <a:ext cx="2564100" cy="4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Access control enforcement point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/>
          <p:nvPr>
            <p:ph type="title"/>
          </p:nvPr>
        </p:nvSpPr>
        <p:spPr>
          <a:xfrm>
            <a:off x="565550" y="894834"/>
            <a:ext cx="12561600" cy="101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mHealth System Requirements</a:t>
            </a:r>
            <a:endParaRPr b="1"/>
          </a:p>
        </p:txBody>
      </p:sp>
      <p:sp>
        <p:nvSpPr>
          <p:cNvPr id="207" name="Shape 207"/>
          <p:cNvSpPr txBox="1"/>
          <p:nvPr>
            <p:ph idx="1" type="body"/>
          </p:nvPr>
        </p:nvSpPr>
        <p:spPr>
          <a:xfrm>
            <a:off x="628075" y="2123224"/>
            <a:ext cx="12561600" cy="485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28600" lvl="0" marL="228600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➢"/>
            </a:pPr>
            <a:r>
              <a:rPr lang="en-US"/>
              <a:t>Effective policy representation and enforcement.</a:t>
            </a:r>
            <a:endParaRPr/>
          </a:p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28600" lvl="0" marL="228600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➢"/>
            </a:pPr>
            <a:r>
              <a:rPr lang="en-US"/>
              <a:t>Fine-grained data access.</a:t>
            </a:r>
            <a:endParaRPr/>
          </a:p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28600" lvl="0" marL="228600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➢"/>
            </a:pPr>
            <a:r>
              <a:rPr lang="en-US"/>
              <a:t>Fast access decisions.</a:t>
            </a:r>
            <a:endParaRPr sz="2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/>
          <p:nvPr>
            <p:ph type="title"/>
          </p:nvPr>
        </p:nvSpPr>
        <p:spPr>
          <a:xfrm>
            <a:off x="628075" y="905259"/>
            <a:ext cx="12561600" cy="101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Limitations of the Existing System</a:t>
            </a:r>
            <a:endParaRPr b="1"/>
          </a:p>
        </p:txBody>
      </p:sp>
      <p:sp>
        <p:nvSpPr>
          <p:cNvPr id="214" name="Shape 214"/>
          <p:cNvSpPr txBox="1"/>
          <p:nvPr>
            <p:ph idx="1" type="body"/>
          </p:nvPr>
        </p:nvSpPr>
        <p:spPr>
          <a:xfrm>
            <a:off x="628074" y="2487882"/>
            <a:ext cx="12561600" cy="422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>
              <a:spcBef>
                <a:spcPts val="600"/>
              </a:spcBef>
              <a:spcAft>
                <a:spcPts val="0"/>
              </a:spcAft>
              <a:buSzPts val="2800"/>
              <a:buChar char="➢"/>
            </a:pPr>
            <a:r>
              <a:rPr lang="en-US"/>
              <a:t>RBAC and XACML-based ABAC are used in conventional mHealth systems.</a:t>
            </a:r>
            <a:endParaRPr/>
          </a:p>
          <a:p>
            <a:pPr indent="-406400" lvl="0" marL="457200" rtl="0">
              <a:spcBef>
                <a:spcPts val="0"/>
              </a:spcBef>
              <a:spcAft>
                <a:spcPts val="0"/>
              </a:spcAft>
              <a:buSzPts val="2800"/>
              <a:buChar char="➢"/>
            </a:pPr>
            <a:r>
              <a:rPr lang="en-US"/>
              <a:t>Limitations of RBAC:</a:t>
            </a:r>
            <a:endParaRPr/>
          </a:p>
          <a:p>
            <a:pPr indent="-374650" lvl="1" marL="914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Char char="○"/>
            </a:pPr>
            <a:r>
              <a:rPr lang="en-US" sz="2300">
                <a:solidFill>
                  <a:srgbClr val="000000"/>
                </a:solidFill>
              </a:rPr>
              <a:t>A sizeable organization might have many roles, which makes role management difficult.</a:t>
            </a:r>
            <a:endParaRPr sz="2300">
              <a:solidFill>
                <a:srgbClr val="000000"/>
              </a:solidFill>
            </a:endParaRPr>
          </a:p>
          <a:p>
            <a:pPr indent="-374650" lvl="1" marL="914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Char char="○"/>
            </a:pPr>
            <a:r>
              <a:rPr lang="en-US" sz="2300">
                <a:solidFill>
                  <a:srgbClr val="000000"/>
                </a:solidFill>
              </a:rPr>
              <a:t>Is incapable of achieving finer levels of granularity.</a:t>
            </a:r>
            <a:endParaRPr sz="2000"/>
          </a:p>
          <a:p>
            <a:pPr indent="-406400" lvl="0" marL="457200" rtl="0">
              <a:spcBef>
                <a:spcPts val="0"/>
              </a:spcBef>
              <a:spcAft>
                <a:spcPts val="0"/>
              </a:spcAft>
              <a:buSzPts val="2800"/>
              <a:buChar char="➢"/>
            </a:pPr>
            <a:r>
              <a:rPr lang="en-US"/>
              <a:t>Limitations of XACML:</a:t>
            </a:r>
            <a:endParaRPr/>
          </a:p>
          <a:p>
            <a:pPr indent="-374650" lvl="1" marL="9144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Char char="○"/>
            </a:pPr>
            <a:r>
              <a:rPr lang="en-US" sz="2300">
                <a:solidFill>
                  <a:srgbClr val="000000"/>
                </a:solidFill>
              </a:rPr>
              <a:t>Slow in making access decisions.</a:t>
            </a:r>
            <a:endParaRPr sz="23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/>
          <p:nvPr>
            <p:ph type="title"/>
          </p:nvPr>
        </p:nvSpPr>
        <p:spPr>
          <a:xfrm>
            <a:off x="628075" y="905259"/>
            <a:ext cx="12561453" cy="1015663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Arial"/>
              <a:buNone/>
            </a:pPr>
            <a:r>
              <a:rPr b="1" lang="en-US"/>
              <a:t>Data Model</a:t>
            </a:r>
            <a:endParaRPr b="1"/>
          </a:p>
        </p:txBody>
      </p:sp>
      <p:sp>
        <p:nvSpPr>
          <p:cNvPr id="220" name="Shape 220"/>
          <p:cNvSpPr txBox="1"/>
          <p:nvPr>
            <p:ph idx="1" type="body"/>
          </p:nvPr>
        </p:nvSpPr>
        <p:spPr>
          <a:xfrm>
            <a:off x="542446" y="2379125"/>
            <a:ext cx="6552600" cy="476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➢"/>
            </a:pP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We consider our data to consist of 4 features: Patient ID, Date-Time, Calories and Steps Taken, which are taken from a simulated FitBit dataset. [Furberg, R. D. (2015). Self-generated Fitbit dataset 10.22.2011-09.20.2014 [Data set]. Zenodo. http://doi.org/10.5281/zenodo.14996]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221" name="Shape 2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09464" y="2379123"/>
            <a:ext cx="5974597" cy="317781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/>
          <p:nvPr>
            <p:ph idx="1" type="body"/>
          </p:nvPr>
        </p:nvSpPr>
        <p:spPr>
          <a:xfrm>
            <a:off x="573025" y="2271425"/>
            <a:ext cx="6248400" cy="422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9870" lvl="0" marL="22860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➢"/>
            </a:pP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Sources of Threats: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80060" lvl="1" marL="914400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Calibri"/>
              <a:buChar char="○"/>
            </a:pPr>
            <a:r>
              <a:rPr lang="en-US" sz="2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Patient (the patient himself or herself)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80060" lvl="1" marL="914400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Calibri"/>
              <a:buChar char="○"/>
            </a:pPr>
            <a:r>
              <a:rPr lang="en-US" sz="2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Internal (someone already with authorized access)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80060" lvl="1" marL="914400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Calibri"/>
              <a:buChar char="○"/>
            </a:pPr>
            <a:r>
              <a:rPr lang="en-US" sz="2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External (someone without authorized access)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9870" lvl="0" marL="228600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➢"/>
            </a:pP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Vulnerable Assets: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80060" lvl="1" marL="914400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○"/>
            </a:pP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Mobile Internet Device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80060" lvl="1" marL="914400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○"/>
            </a:pP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Sensor Nodes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80060" lvl="1" marL="914400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Calibri"/>
              <a:buChar char="○"/>
            </a:pPr>
            <a:r>
              <a:rPr lang="en-US" sz="2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Preprocessing Unit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80060" lvl="1" marL="914400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Calibri"/>
              <a:buChar char="○"/>
            </a:pPr>
            <a:r>
              <a:rPr lang="en-US" sz="2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Health Record System</a:t>
            </a:r>
            <a:endParaRPr sz="2400"/>
          </a:p>
        </p:txBody>
      </p:sp>
      <p:sp>
        <p:nvSpPr>
          <p:cNvPr id="228" name="Shape 228"/>
          <p:cNvSpPr txBox="1"/>
          <p:nvPr>
            <p:ph type="title"/>
          </p:nvPr>
        </p:nvSpPr>
        <p:spPr>
          <a:xfrm>
            <a:off x="628075" y="905259"/>
            <a:ext cx="12561600" cy="101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Threat Model</a:t>
            </a:r>
            <a:endParaRPr b="1"/>
          </a:p>
        </p:txBody>
      </p:sp>
      <p:sp>
        <p:nvSpPr>
          <p:cNvPr id="229" name="Shape 229"/>
          <p:cNvSpPr txBox="1"/>
          <p:nvPr>
            <p:ph idx="1" type="body"/>
          </p:nvPr>
        </p:nvSpPr>
        <p:spPr>
          <a:xfrm>
            <a:off x="7254425" y="2271425"/>
            <a:ext cx="6248400" cy="422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➢"/>
            </a:pP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Possible risks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80060" lvl="1" marL="914400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○"/>
            </a:pP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Data quality and integrity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80060" lvl="1" marL="914400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Calibri"/>
              <a:buChar char="○"/>
            </a:pPr>
            <a:r>
              <a:rPr lang="en-US" sz="2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Patient confidentiality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80060" lvl="1" marL="914400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○"/>
            </a:pP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Availability of data</a:t>
            </a:r>
            <a:endParaRPr sz="2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/>
          <p:nvPr>
            <p:ph type="title"/>
          </p:nvPr>
        </p:nvSpPr>
        <p:spPr>
          <a:xfrm>
            <a:off x="628075" y="905259"/>
            <a:ext cx="12561600" cy="101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Proposed Approach</a:t>
            </a:r>
            <a:endParaRPr b="1"/>
          </a:p>
        </p:txBody>
      </p:sp>
      <p:sp>
        <p:nvSpPr>
          <p:cNvPr id="236" name="Shape 236"/>
          <p:cNvSpPr txBox="1"/>
          <p:nvPr>
            <p:ph idx="1" type="body"/>
          </p:nvPr>
        </p:nvSpPr>
        <p:spPr>
          <a:xfrm>
            <a:off x="628074" y="2487882"/>
            <a:ext cx="12561600" cy="422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>
              <a:spcBef>
                <a:spcPts val="600"/>
              </a:spcBef>
              <a:spcAft>
                <a:spcPts val="0"/>
              </a:spcAft>
              <a:buSzPts val="2800"/>
              <a:buChar char="➢"/>
            </a:pPr>
            <a:r>
              <a:rPr lang="en-US"/>
              <a:t>Our solution is based upon NIST Policy Machine (PM).</a:t>
            </a:r>
            <a:endParaRPr/>
          </a:p>
          <a:p>
            <a: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2000"/>
              <a:t>PM can effectively represent mHealth-based policies.</a:t>
            </a:r>
            <a:endParaRPr sz="2000"/>
          </a:p>
          <a:p>
            <a: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2000"/>
              <a:t>Fine-grained access control can be achieved.</a:t>
            </a:r>
            <a:endParaRPr sz="2000"/>
          </a:p>
          <a:p>
            <a: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2000"/>
              <a:t>Usage of existing or new graph theoretic approaches can speed up access decisions.</a:t>
            </a:r>
            <a:endParaRPr sz="2000"/>
          </a:p>
          <a:p>
            <a:pPr indent="-406400" lvl="0" marL="457200" rtl="0">
              <a:spcBef>
                <a:spcPts val="0"/>
              </a:spcBef>
              <a:spcAft>
                <a:spcPts val="0"/>
              </a:spcAft>
              <a:buSzPts val="2800"/>
              <a:buChar char="➢"/>
            </a:pPr>
            <a:r>
              <a:rPr lang="en-US"/>
              <a:t>Neo4j graph database is used for implementation.</a:t>
            </a:r>
            <a:endParaRPr/>
          </a:p>
          <a:p>
            <a: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2000"/>
              <a:t>Persistent storage of data and access control policies, with relevant indexing.</a:t>
            </a:r>
            <a:endParaRPr sz="2000"/>
          </a:p>
          <a:p>
            <a: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2000"/>
              <a:t>Native storage and processing allows constant time object access.</a:t>
            </a:r>
            <a:endParaRPr sz="2000"/>
          </a:p>
          <a:p>
            <a: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2000"/>
              <a:t>Can easily integrate with most complex graph search and reachability algorithms. </a:t>
            </a:r>
            <a:endParaRPr sz="2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CSU Palette 2016">
      <a:dk1>
        <a:srgbClr val="59595B"/>
      </a:dk1>
      <a:lt1>
        <a:srgbClr val="FFFFFF"/>
      </a:lt1>
      <a:dk2>
        <a:srgbClr val="1E4D2B"/>
      </a:dk2>
      <a:lt2>
        <a:srgbClr val="C8C371"/>
      </a:lt2>
      <a:accent1>
        <a:srgbClr val="D9782C"/>
      </a:accent1>
      <a:accent2>
        <a:srgbClr val="C9D845"/>
      </a:accent2>
      <a:accent3>
        <a:srgbClr val="CC5430"/>
      </a:accent3>
      <a:accent4>
        <a:srgbClr val="105456"/>
      </a:accent4>
      <a:accent5>
        <a:srgbClr val="12A3B6"/>
      </a:accent5>
      <a:accent6>
        <a:srgbClr val="ECC530"/>
      </a:accent6>
      <a:hlink>
        <a:srgbClr val="3246A4"/>
      </a:hlink>
      <a:folHlink>
        <a:srgbClr val="6B156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